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77" r:id="rId4"/>
    <p:sldId id="278" r:id="rId5"/>
    <p:sldId id="276" r:id="rId6"/>
    <p:sldId id="275" r:id="rId7"/>
    <p:sldId id="274" r:id="rId8"/>
    <p:sldId id="286" r:id="rId9"/>
    <p:sldId id="279" r:id="rId10"/>
    <p:sldId id="287" r:id="rId11"/>
    <p:sldId id="288" r:id="rId12"/>
    <p:sldId id="289" r:id="rId13"/>
    <p:sldId id="283" r:id="rId14"/>
    <p:sldId id="285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947378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completely humble and gentle;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patient, bearing with one another in love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4:2 NIV </a:t>
            </a:r>
          </a:p>
        </p:txBody>
      </p:sp>
    </p:spTree>
    <p:extLst>
      <p:ext uri="{BB962C8B-B14F-4D97-AF65-F5344CB8AC3E}">
        <p14:creationId xmlns:p14="http://schemas.microsoft.com/office/powerpoint/2010/main" val="2124554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947378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every effort to keep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unity of the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Spirit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the bond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peace.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4:3 NIV</a:t>
            </a:r>
          </a:p>
        </p:txBody>
      </p:sp>
    </p:spTree>
    <p:extLst>
      <p:ext uri="{BB962C8B-B14F-4D97-AF65-F5344CB8AC3E}">
        <p14:creationId xmlns:p14="http://schemas.microsoft.com/office/powerpoint/2010/main" val="29022784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728303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called to bring our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unique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into unity with others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we pull together and impact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world for Jesus! </a:t>
            </a:r>
          </a:p>
        </p:txBody>
      </p:sp>
    </p:spTree>
    <p:extLst>
      <p:ext uri="{BB962C8B-B14F-4D97-AF65-F5344CB8AC3E}">
        <p14:creationId xmlns:p14="http://schemas.microsoft.com/office/powerpoint/2010/main" val="24343986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700635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Excellence breeds a desire to connect,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deeper the connections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more the power of Jesus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revealed in our lives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697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5835" y="275731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546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14061" b="5344"/>
          <a:stretch/>
        </p:blipFill>
        <p:spPr>
          <a:xfrm>
            <a:off x="7317868" y="1575575"/>
            <a:ext cx="4797779" cy="25458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87" y="970282"/>
            <a:ext cx="3740480" cy="37564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r="6655" b="7714"/>
          <a:stretch/>
        </p:blipFill>
        <p:spPr>
          <a:xfrm>
            <a:off x="61648" y="1606200"/>
            <a:ext cx="3353138" cy="24845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97" y="808691"/>
            <a:ext cx="5492597" cy="411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9740" r="6509" b="18460"/>
          <a:stretch/>
        </p:blipFill>
        <p:spPr>
          <a:xfrm>
            <a:off x="432106" y="1438024"/>
            <a:ext cx="5366738" cy="286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9006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1" y="808663"/>
            <a:ext cx="3130763" cy="1633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27" y="1181491"/>
            <a:ext cx="3867292" cy="887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0" y="3454599"/>
            <a:ext cx="2429763" cy="1457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68" y="3385376"/>
            <a:ext cx="3120810" cy="1596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18" y="808663"/>
            <a:ext cx="3152458" cy="1612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695" y="3566783"/>
            <a:ext cx="3392104" cy="12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896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662536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prisoner for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Lord,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then, I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urge you to live a life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worthy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calling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received.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4:1 NIV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82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2140041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must live lives of faithful obedience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consistent direction!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73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2140041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completely humble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4:2 NIV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840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2140041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completely humble and gentle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4:2 NIV </a:t>
            </a:r>
          </a:p>
        </p:txBody>
      </p:sp>
    </p:spTree>
    <p:extLst>
      <p:ext uri="{BB962C8B-B14F-4D97-AF65-F5344CB8AC3E}">
        <p14:creationId xmlns:p14="http://schemas.microsoft.com/office/powerpoint/2010/main" val="22046521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947378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completely humble and gentle;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patient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Ephesians 4:2 NIV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718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149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16</cp:revision>
  <dcterms:modified xsi:type="dcterms:W3CDTF">2021-02-17T18:38:49Z</dcterms:modified>
</cp:coreProperties>
</file>