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337" r:id="rId2"/>
    <p:sldId id="259" r:id="rId3"/>
    <p:sldId id="269" r:id="rId4"/>
    <p:sldId id="271" r:id="rId5"/>
    <p:sldId id="270" r:id="rId6"/>
    <p:sldId id="272" r:id="rId7"/>
    <p:sldId id="273" r:id="rId8"/>
    <p:sldId id="274" r:id="rId9"/>
    <p:sldId id="275" r:id="rId10"/>
    <p:sldId id="276" r:id="rId11"/>
    <p:sldId id="338" r:id="rId1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0B45C7-600D-486E-998F-4E0C5AE46E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8C4493-FC5C-4FE8-9DB8-D463020B642E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Involvement</a:t>
          </a:r>
          <a:endParaRPr lang="de-DE" dirty="0"/>
        </a:p>
      </dgm:t>
    </dgm:pt>
    <dgm:pt modelId="{C22D12A1-2847-440C-8C76-69BAA8E7EA82}" type="parTrans" cxnId="{79A1648B-45CF-44E8-9C96-03F4C61C768C}">
      <dgm:prSet/>
      <dgm:spPr/>
      <dgm:t>
        <a:bodyPr/>
        <a:lstStyle/>
        <a:p>
          <a:endParaRPr lang="de-DE"/>
        </a:p>
      </dgm:t>
    </dgm:pt>
    <dgm:pt modelId="{B82D56DE-E9DC-4EA5-80DC-05C536BA3F75}" type="sibTrans" cxnId="{79A1648B-45CF-44E8-9C96-03F4C61C768C}">
      <dgm:prSet/>
      <dgm:spPr/>
      <dgm:t>
        <a:bodyPr/>
        <a:lstStyle/>
        <a:p>
          <a:endParaRPr lang="de-DE"/>
        </a:p>
      </dgm:t>
    </dgm:pt>
    <dgm:pt modelId="{F5667D5F-1FC8-4CB2-9AD1-1D4CA41755E6}">
      <dgm:prSet phldrT="[Text]"/>
      <dgm:spPr>
        <a:solidFill>
          <a:schemeClr val="accent3">
            <a:lumMod val="75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de-DE" dirty="0" smtClean="0"/>
            <a:t>Analyse</a:t>
          </a:r>
          <a:endParaRPr lang="de-DE" dirty="0"/>
        </a:p>
      </dgm:t>
    </dgm:pt>
    <dgm:pt modelId="{7FDE78B0-199A-46D4-B304-77E76C821E0F}" type="parTrans" cxnId="{D9E4BBF5-38DF-4FC8-88A0-E851C6D35315}">
      <dgm:prSet/>
      <dgm:spPr/>
      <dgm:t>
        <a:bodyPr/>
        <a:lstStyle/>
        <a:p>
          <a:endParaRPr lang="de-DE"/>
        </a:p>
      </dgm:t>
    </dgm:pt>
    <dgm:pt modelId="{BA5C6033-9311-41C0-8842-D8B91E815383}" type="sibTrans" cxnId="{D9E4BBF5-38DF-4FC8-88A0-E851C6D35315}">
      <dgm:prSet/>
      <dgm:spPr/>
      <dgm:t>
        <a:bodyPr/>
        <a:lstStyle/>
        <a:p>
          <a:endParaRPr lang="de-DE"/>
        </a:p>
      </dgm:t>
    </dgm:pt>
    <dgm:pt modelId="{1939FB98-B85E-45D2-B13C-40C5BFDC4CED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dirty="0" smtClean="0"/>
            <a:t>Obsticles</a:t>
          </a:r>
          <a:endParaRPr lang="de-DE" dirty="0"/>
        </a:p>
      </dgm:t>
    </dgm:pt>
    <dgm:pt modelId="{0AFED1E2-23CA-42CC-916C-D6ACC6B2743D}" type="parTrans" cxnId="{6AB9D449-2959-4A43-8514-E174A1F29EFA}">
      <dgm:prSet/>
      <dgm:spPr/>
      <dgm:t>
        <a:bodyPr/>
        <a:lstStyle/>
        <a:p>
          <a:endParaRPr lang="de-DE"/>
        </a:p>
      </dgm:t>
    </dgm:pt>
    <dgm:pt modelId="{36596C79-0CDE-4434-A213-F911E7B2DF58}" type="sibTrans" cxnId="{6AB9D449-2959-4A43-8514-E174A1F29EFA}">
      <dgm:prSet/>
      <dgm:spPr/>
      <dgm:t>
        <a:bodyPr/>
        <a:lstStyle/>
        <a:p>
          <a:endParaRPr lang="de-DE"/>
        </a:p>
      </dgm:t>
    </dgm:pt>
    <dgm:pt modelId="{01407FFF-B38F-474F-9097-347B193C1DEE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Action</a:t>
          </a:r>
          <a:endParaRPr lang="de-DE" dirty="0"/>
        </a:p>
      </dgm:t>
    </dgm:pt>
    <dgm:pt modelId="{639F1DDC-4BA6-46C8-9CC9-B782D43918EA}" type="parTrans" cxnId="{B343D92A-953B-45B8-842D-C92B8AE2E53A}">
      <dgm:prSet/>
      <dgm:spPr/>
      <dgm:t>
        <a:bodyPr/>
        <a:lstStyle/>
        <a:p>
          <a:endParaRPr lang="de-DE"/>
        </a:p>
      </dgm:t>
    </dgm:pt>
    <dgm:pt modelId="{A3BFE09E-6EC3-4600-A579-BC0EF79C0A0D}" type="sibTrans" cxnId="{B343D92A-953B-45B8-842D-C92B8AE2E53A}">
      <dgm:prSet/>
      <dgm:spPr/>
      <dgm:t>
        <a:bodyPr/>
        <a:lstStyle/>
        <a:p>
          <a:endParaRPr lang="de-DE"/>
        </a:p>
      </dgm:t>
    </dgm:pt>
    <dgm:pt modelId="{744A9554-735A-43AA-906B-E8BE61B9FDBB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Evaluation</a:t>
          </a:r>
          <a:endParaRPr lang="de-DE" dirty="0"/>
        </a:p>
      </dgm:t>
    </dgm:pt>
    <dgm:pt modelId="{038456A8-2C07-4B34-8EE8-94FE56B66726}" type="parTrans" cxnId="{D1DB17DE-4829-4E5A-B5CE-3A2D57708695}">
      <dgm:prSet/>
      <dgm:spPr/>
      <dgm:t>
        <a:bodyPr/>
        <a:lstStyle/>
        <a:p>
          <a:endParaRPr lang="de-DE"/>
        </a:p>
      </dgm:t>
    </dgm:pt>
    <dgm:pt modelId="{A5D1E883-D947-42C3-9D84-AAF405CDAE32}" type="sibTrans" cxnId="{D1DB17DE-4829-4E5A-B5CE-3A2D57708695}">
      <dgm:prSet/>
      <dgm:spPr/>
      <dgm:t>
        <a:bodyPr/>
        <a:lstStyle/>
        <a:p>
          <a:endParaRPr lang="de-DE"/>
        </a:p>
      </dgm:t>
    </dgm:pt>
    <dgm:pt modelId="{37CE372E-EE3D-42FA-9AC5-AD5E203F40A6}">
      <dgm:prSet/>
      <dgm:spPr>
        <a:solidFill>
          <a:srgbClr val="FF0000"/>
        </a:solidFill>
      </dgm:spPr>
      <dgm:t>
        <a:bodyPr/>
        <a:lstStyle/>
        <a:p>
          <a:r>
            <a:rPr lang="de-DE" dirty="0" smtClean="0"/>
            <a:t>Vision</a:t>
          </a:r>
          <a:endParaRPr lang="de-DE" dirty="0"/>
        </a:p>
      </dgm:t>
    </dgm:pt>
    <dgm:pt modelId="{3FE0B567-2FF6-4927-A916-602342CA2A11}" type="parTrans" cxnId="{ADE1FFA1-721C-4ED3-AE6D-23FDE7150B33}">
      <dgm:prSet/>
      <dgm:spPr/>
      <dgm:t>
        <a:bodyPr/>
        <a:lstStyle/>
        <a:p>
          <a:endParaRPr lang="de-DE"/>
        </a:p>
      </dgm:t>
    </dgm:pt>
    <dgm:pt modelId="{69B2A030-5DA1-4483-9E7B-600C58832A50}" type="sibTrans" cxnId="{ADE1FFA1-721C-4ED3-AE6D-23FDE7150B33}">
      <dgm:prSet/>
      <dgm:spPr/>
      <dgm:t>
        <a:bodyPr/>
        <a:lstStyle/>
        <a:p>
          <a:endParaRPr lang="de-DE"/>
        </a:p>
      </dgm:t>
    </dgm:pt>
    <dgm:pt modelId="{DDFAA7E8-F2DB-4999-B52B-1D821C7F7871}">
      <dgm:prSet/>
      <dgm:spPr/>
      <dgm:t>
        <a:bodyPr/>
        <a:lstStyle/>
        <a:p>
          <a:r>
            <a:rPr lang="de-DE" dirty="0" smtClean="0"/>
            <a:t>Potential</a:t>
          </a:r>
          <a:endParaRPr lang="de-DE" dirty="0"/>
        </a:p>
      </dgm:t>
    </dgm:pt>
    <dgm:pt modelId="{DB09ED40-7CF6-4455-8F43-3D7CA0FF1279}" type="parTrans" cxnId="{E701BEBF-EA0A-4B69-BA81-982489CB38C5}">
      <dgm:prSet/>
      <dgm:spPr/>
      <dgm:t>
        <a:bodyPr/>
        <a:lstStyle/>
        <a:p>
          <a:endParaRPr lang="de-DE"/>
        </a:p>
      </dgm:t>
    </dgm:pt>
    <dgm:pt modelId="{06ED1ABF-9D8E-4E06-8342-71C87D5494CA}" type="sibTrans" cxnId="{E701BEBF-EA0A-4B69-BA81-982489CB38C5}">
      <dgm:prSet/>
      <dgm:spPr/>
      <dgm:t>
        <a:bodyPr/>
        <a:lstStyle/>
        <a:p>
          <a:endParaRPr lang="de-DE"/>
        </a:p>
      </dgm:t>
    </dgm:pt>
    <dgm:pt modelId="{63F32B8A-9952-486E-82FE-201F55C8A702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de-DE" dirty="0" smtClean="0"/>
            <a:t>Plan</a:t>
          </a:r>
          <a:endParaRPr lang="de-DE" dirty="0"/>
        </a:p>
      </dgm:t>
    </dgm:pt>
    <dgm:pt modelId="{7F1A8DEE-4328-4AE4-9246-06B6FA79DE1B}" type="parTrans" cxnId="{B832FD49-510C-478F-9B40-FBBAD493E2BF}">
      <dgm:prSet/>
      <dgm:spPr/>
      <dgm:t>
        <a:bodyPr/>
        <a:lstStyle/>
        <a:p>
          <a:endParaRPr lang="de-DE"/>
        </a:p>
      </dgm:t>
    </dgm:pt>
    <dgm:pt modelId="{8307037D-F487-429E-9B28-4F57AE62C77D}" type="sibTrans" cxnId="{B832FD49-510C-478F-9B40-FBBAD493E2BF}">
      <dgm:prSet/>
      <dgm:spPr/>
      <dgm:t>
        <a:bodyPr/>
        <a:lstStyle/>
        <a:p>
          <a:endParaRPr lang="de-DE"/>
        </a:p>
      </dgm:t>
    </dgm:pt>
    <dgm:pt modelId="{CF94C67B-94BB-4D46-BB5B-9DEF314A2499}" type="pres">
      <dgm:prSet presAssocID="{D80B45C7-600D-486E-998F-4E0C5AE46E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3021622-3159-41DC-88CB-F4EF20014E6F}" type="pres">
      <dgm:prSet presAssocID="{D58C4493-FC5C-4FE8-9DB8-D463020B642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F151D6-DCC3-4352-A8F5-B3D0C90DC871}" type="pres">
      <dgm:prSet presAssocID="{D58C4493-FC5C-4FE8-9DB8-D463020B642E}" presName="spNode" presStyleCnt="0"/>
      <dgm:spPr/>
    </dgm:pt>
    <dgm:pt modelId="{17243796-8BCA-4250-A116-F54B21E07F97}" type="pres">
      <dgm:prSet presAssocID="{B82D56DE-E9DC-4EA5-80DC-05C536BA3F75}" presName="sibTrans" presStyleLbl="sibTrans1D1" presStyleIdx="0" presStyleCnt="8"/>
      <dgm:spPr/>
      <dgm:t>
        <a:bodyPr/>
        <a:lstStyle/>
        <a:p>
          <a:endParaRPr lang="de-DE"/>
        </a:p>
      </dgm:t>
    </dgm:pt>
    <dgm:pt modelId="{544EC244-679D-4E84-A032-14F4733208ED}" type="pres">
      <dgm:prSet presAssocID="{DDFAA7E8-F2DB-4999-B52B-1D821C7F787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B110A3C-C9B3-47C8-B2CB-38AB93A4A5EF}" type="pres">
      <dgm:prSet presAssocID="{DDFAA7E8-F2DB-4999-B52B-1D821C7F7871}" presName="spNode" presStyleCnt="0"/>
      <dgm:spPr/>
    </dgm:pt>
    <dgm:pt modelId="{D572DCF9-AD19-4514-A194-A3629F228BE6}" type="pres">
      <dgm:prSet presAssocID="{06ED1ABF-9D8E-4E06-8342-71C87D5494CA}" presName="sibTrans" presStyleLbl="sibTrans1D1" presStyleIdx="1" presStyleCnt="8"/>
      <dgm:spPr/>
      <dgm:t>
        <a:bodyPr/>
        <a:lstStyle/>
        <a:p>
          <a:endParaRPr lang="de-DE"/>
        </a:p>
      </dgm:t>
    </dgm:pt>
    <dgm:pt modelId="{556B6465-DF09-456D-847F-BEDB6447F087}" type="pres">
      <dgm:prSet presAssocID="{F5667D5F-1FC8-4CB2-9AD1-1D4CA41755E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B6EBF90-66CD-41B8-A6EE-A0B73FFE671E}" type="pres">
      <dgm:prSet presAssocID="{F5667D5F-1FC8-4CB2-9AD1-1D4CA41755E6}" presName="spNode" presStyleCnt="0"/>
      <dgm:spPr/>
    </dgm:pt>
    <dgm:pt modelId="{36A69034-8B5F-4389-8059-F9A16B12BBF1}" type="pres">
      <dgm:prSet presAssocID="{BA5C6033-9311-41C0-8842-D8B91E815383}" presName="sibTrans" presStyleLbl="sibTrans1D1" presStyleIdx="2" presStyleCnt="8"/>
      <dgm:spPr/>
      <dgm:t>
        <a:bodyPr/>
        <a:lstStyle/>
        <a:p>
          <a:endParaRPr lang="de-DE"/>
        </a:p>
      </dgm:t>
    </dgm:pt>
    <dgm:pt modelId="{3429FA4B-A2B3-4E12-A2E4-41873AB52307}" type="pres">
      <dgm:prSet presAssocID="{37CE372E-EE3D-42FA-9AC5-AD5E203F40A6}" presName="node" presStyleLbl="node1" presStyleIdx="3" presStyleCnt="8" custRadScaleRad="95859" custRadScaleInc="-397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3724CE-7DB5-4715-84E8-2751569BA238}" type="pres">
      <dgm:prSet presAssocID="{37CE372E-EE3D-42FA-9AC5-AD5E203F40A6}" presName="spNode" presStyleCnt="0"/>
      <dgm:spPr/>
    </dgm:pt>
    <dgm:pt modelId="{B905F86D-12AE-41F5-B8C8-0811643D55A4}" type="pres">
      <dgm:prSet presAssocID="{69B2A030-5DA1-4483-9E7B-600C58832A50}" presName="sibTrans" presStyleLbl="sibTrans1D1" presStyleIdx="3" presStyleCnt="8"/>
      <dgm:spPr/>
      <dgm:t>
        <a:bodyPr/>
        <a:lstStyle/>
        <a:p>
          <a:endParaRPr lang="de-DE"/>
        </a:p>
      </dgm:t>
    </dgm:pt>
    <dgm:pt modelId="{FAAA85D4-55CE-402A-A7F6-769B8F700F90}" type="pres">
      <dgm:prSet presAssocID="{1939FB98-B85E-45D2-B13C-40C5BFDC4CE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EFDE67-5CF8-43FF-BE75-23BE9B4B17F3}" type="pres">
      <dgm:prSet presAssocID="{1939FB98-B85E-45D2-B13C-40C5BFDC4CED}" presName="spNode" presStyleCnt="0"/>
      <dgm:spPr/>
    </dgm:pt>
    <dgm:pt modelId="{2A4A7511-1B19-4B9C-B4EB-A4A5810729BF}" type="pres">
      <dgm:prSet presAssocID="{36596C79-0CDE-4434-A213-F911E7B2DF58}" presName="sibTrans" presStyleLbl="sibTrans1D1" presStyleIdx="4" presStyleCnt="8"/>
      <dgm:spPr/>
      <dgm:t>
        <a:bodyPr/>
        <a:lstStyle/>
        <a:p>
          <a:endParaRPr lang="de-DE"/>
        </a:p>
      </dgm:t>
    </dgm:pt>
    <dgm:pt modelId="{AE23E376-A17B-4284-84C8-C60D5342C815}" type="pres">
      <dgm:prSet presAssocID="{63F32B8A-9952-486E-82FE-201F55C8A70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14A38-9A86-4379-B63F-F99FA68656A0}" type="pres">
      <dgm:prSet presAssocID="{63F32B8A-9952-486E-82FE-201F55C8A702}" presName="spNode" presStyleCnt="0"/>
      <dgm:spPr/>
    </dgm:pt>
    <dgm:pt modelId="{CBF663C6-22CB-4F4D-91D3-149099EE785E}" type="pres">
      <dgm:prSet presAssocID="{8307037D-F487-429E-9B28-4F57AE62C77D}" presName="sibTrans" presStyleLbl="sibTrans1D1" presStyleIdx="5" presStyleCnt="8"/>
      <dgm:spPr/>
      <dgm:t>
        <a:bodyPr/>
        <a:lstStyle/>
        <a:p>
          <a:endParaRPr lang="de-DE"/>
        </a:p>
      </dgm:t>
    </dgm:pt>
    <dgm:pt modelId="{DF77FBEB-F387-422C-9B77-DAE61A98D463}" type="pres">
      <dgm:prSet presAssocID="{01407FFF-B38F-474F-9097-347B193C1DE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CF68E4B-BC4B-48C6-B79C-EB6D79B42FC8}" type="pres">
      <dgm:prSet presAssocID="{01407FFF-B38F-474F-9097-347B193C1DEE}" presName="spNode" presStyleCnt="0"/>
      <dgm:spPr/>
    </dgm:pt>
    <dgm:pt modelId="{4F1B201B-C702-4D42-A7F3-72E24243A1E8}" type="pres">
      <dgm:prSet presAssocID="{A3BFE09E-6EC3-4600-A579-BC0EF79C0A0D}" presName="sibTrans" presStyleLbl="sibTrans1D1" presStyleIdx="6" presStyleCnt="8"/>
      <dgm:spPr/>
      <dgm:t>
        <a:bodyPr/>
        <a:lstStyle/>
        <a:p>
          <a:endParaRPr lang="de-DE"/>
        </a:p>
      </dgm:t>
    </dgm:pt>
    <dgm:pt modelId="{8A45D50F-7348-4813-9DA9-211384D0B25A}" type="pres">
      <dgm:prSet presAssocID="{744A9554-735A-43AA-906B-E8BE61B9FDB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8223702-4D63-4332-9DAA-2E25EC0C9054}" type="pres">
      <dgm:prSet presAssocID="{744A9554-735A-43AA-906B-E8BE61B9FDBB}" presName="spNode" presStyleCnt="0"/>
      <dgm:spPr/>
    </dgm:pt>
    <dgm:pt modelId="{529F0C87-64C6-4ADD-AD8F-6D84F2C5A2E8}" type="pres">
      <dgm:prSet presAssocID="{A5D1E883-D947-42C3-9D84-AAF405CDAE32}" presName="sibTrans" presStyleLbl="sibTrans1D1" presStyleIdx="7" presStyleCnt="8"/>
      <dgm:spPr/>
      <dgm:t>
        <a:bodyPr/>
        <a:lstStyle/>
        <a:p>
          <a:endParaRPr lang="de-DE"/>
        </a:p>
      </dgm:t>
    </dgm:pt>
  </dgm:ptLst>
  <dgm:cxnLst>
    <dgm:cxn modelId="{D9E4BBF5-38DF-4FC8-88A0-E851C6D35315}" srcId="{D80B45C7-600D-486E-998F-4E0C5AE46EF8}" destId="{F5667D5F-1FC8-4CB2-9AD1-1D4CA41755E6}" srcOrd="2" destOrd="0" parTransId="{7FDE78B0-199A-46D4-B304-77E76C821E0F}" sibTransId="{BA5C6033-9311-41C0-8842-D8B91E815383}"/>
    <dgm:cxn modelId="{62789ABF-C9ED-4C68-9B54-F48A20CD4DDD}" type="presOf" srcId="{F5667D5F-1FC8-4CB2-9AD1-1D4CA41755E6}" destId="{556B6465-DF09-456D-847F-BEDB6447F087}" srcOrd="0" destOrd="0" presId="urn:microsoft.com/office/officeart/2005/8/layout/cycle5"/>
    <dgm:cxn modelId="{095EF130-98A6-4562-9E7E-0E149AC8593B}" type="presOf" srcId="{36596C79-0CDE-4434-A213-F911E7B2DF58}" destId="{2A4A7511-1B19-4B9C-B4EB-A4A5810729BF}" srcOrd="0" destOrd="0" presId="urn:microsoft.com/office/officeart/2005/8/layout/cycle5"/>
    <dgm:cxn modelId="{80253F76-5320-48AD-8ABE-ADA00BFBC84D}" type="presOf" srcId="{D58C4493-FC5C-4FE8-9DB8-D463020B642E}" destId="{93021622-3159-41DC-88CB-F4EF20014E6F}" srcOrd="0" destOrd="0" presId="urn:microsoft.com/office/officeart/2005/8/layout/cycle5"/>
    <dgm:cxn modelId="{B832FD49-510C-478F-9B40-FBBAD493E2BF}" srcId="{D80B45C7-600D-486E-998F-4E0C5AE46EF8}" destId="{63F32B8A-9952-486E-82FE-201F55C8A702}" srcOrd="5" destOrd="0" parTransId="{7F1A8DEE-4328-4AE4-9246-06B6FA79DE1B}" sibTransId="{8307037D-F487-429E-9B28-4F57AE62C77D}"/>
    <dgm:cxn modelId="{FFB1E5FE-80E8-43AE-91EF-017C475BF5EB}" type="presOf" srcId="{06ED1ABF-9D8E-4E06-8342-71C87D5494CA}" destId="{D572DCF9-AD19-4514-A194-A3629F228BE6}" srcOrd="0" destOrd="0" presId="urn:microsoft.com/office/officeart/2005/8/layout/cycle5"/>
    <dgm:cxn modelId="{8F18475E-69B7-4420-B596-044340FC9A65}" type="presOf" srcId="{1939FB98-B85E-45D2-B13C-40C5BFDC4CED}" destId="{FAAA85D4-55CE-402A-A7F6-769B8F700F90}" srcOrd="0" destOrd="0" presId="urn:microsoft.com/office/officeart/2005/8/layout/cycle5"/>
    <dgm:cxn modelId="{6AB9D449-2959-4A43-8514-E174A1F29EFA}" srcId="{D80B45C7-600D-486E-998F-4E0C5AE46EF8}" destId="{1939FB98-B85E-45D2-B13C-40C5BFDC4CED}" srcOrd="4" destOrd="0" parTransId="{0AFED1E2-23CA-42CC-916C-D6ACC6B2743D}" sibTransId="{36596C79-0CDE-4434-A213-F911E7B2DF58}"/>
    <dgm:cxn modelId="{77FFEB09-83AC-4D2C-88CD-AC37A3AA7AFA}" type="presOf" srcId="{A3BFE09E-6EC3-4600-A579-BC0EF79C0A0D}" destId="{4F1B201B-C702-4D42-A7F3-72E24243A1E8}" srcOrd="0" destOrd="0" presId="urn:microsoft.com/office/officeart/2005/8/layout/cycle5"/>
    <dgm:cxn modelId="{ADE1FFA1-721C-4ED3-AE6D-23FDE7150B33}" srcId="{D80B45C7-600D-486E-998F-4E0C5AE46EF8}" destId="{37CE372E-EE3D-42FA-9AC5-AD5E203F40A6}" srcOrd="3" destOrd="0" parTransId="{3FE0B567-2FF6-4927-A916-602342CA2A11}" sibTransId="{69B2A030-5DA1-4483-9E7B-600C58832A50}"/>
    <dgm:cxn modelId="{A17AA8DA-4700-4090-8495-AF3371EF034D}" type="presOf" srcId="{DDFAA7E8-F2DB-4999-B52B-1D821C7F7871}" destId="{544EC244-679D-4E84-A032-14F4733208ED}" srcOrd="0" destOrd="0" presId="urn:microsoft.com/office/officeart/2005/8/layout/cycle5"/>
    <dgm:cxn modelId="{D1DB17DE-4829-4E5A-B5CE-3A2D57708695}" srcId="{D80B45C7-600D-486E-998F-4E0C5AE46EF8}" destId="{744A9554-735A-43AA-906B-E8BE61B9FDBB}" srcOrd="7" destOrd="0" parTransId="{038456A8-2C07-4B34-8EE8-94FE56B66726}" sibTransId="{A5D1E883-D947-42C3-9D84-AAF405CDAE32}"/>
    <dgm:cxn modelId="{7F3FA3D7-9BA6-45E8-8AB4-302B93DC26BE}" type="presOf" srcId="{37CE372E-EE3D-42FA-9AC5-AD5E203F40A6}" destId="{3429FA4B-A2B3-4E12-A2E4-41873AB52307}" srcOrd="0" destOrd="0" presId="urn:microsoft.com/office/officeart/2005/8/layout/cycle5"/>
    <dgm:cxn modelId="{E02BC845-009F-49C4-9F9B-0848A85BCC42}" type="presOf" srcId="{B82D56DE-E9DC-4EA5-80DC-05C536BA3F75}" destId="{17243796-8BCA-4250-A116-F54B21E07F97}" srcOrd="0" destOrd="0" presId="urn:microsoft.com/office/officeart/2005/8/layout/cycle5"/>
    <dgm:cxn modelId="{FAB7119D-802B-4DFD-A599-1A6805745835}" type="presOf" srcId="{69B2A030-5DA1-4483-9E7B-600C58832A50}" destId="{B905F86D-12AE-41F5-B8C8-0811643D55A4}" srcOrd="0" destOrd="0" presId="urn:microsoft.com/office/officeart/2005/8/layout/cycle5"/>
    <dgm:cxn modelId="{20661C55-5097-4246-BD09-0A86D54AD5E7}" type="presOf" srcId="{D80B45C7-600D-486E-998F-4E0C5AE46EF8}" destId="{CF94C67B-94BB-4D46-BB5B-9DEF314A2499}" srcOrd="0" destOrd="0" presId="urn:microsoft.com/office/officeart/2005/8/layout/cycle5"/>
    <dgm:cxn modelId="{E701BEBF-EA0A-4B69-BA81-982489CB38C5}" srcId="{D80B45C7-600D-486E-998F-4E0C5AE46EF8}" destId="{DDFAA7E8-F2DB-4999-B52B-1D821C7F7871}" srcOrd="1" destOrd="0" parTransId="{DB09ED40-7CF6-4455-8F43-3D7CA0FF1279}" sibTransId="{06ED1ABF-9D8E-4E06-8342-71C87D5494CA}"/>
    <dgm:cxn modelId="{C689FB7D-8BA1-48AA-A2C1-8291BE64EECD}" type="presOf" srcId="{BA5C6033-9311-41C0-8842-D8B91E815383}" destId="{36A69034-8B5F-4389-8059-F9A16B12BBF1}" srcOrd="0" destOrd="0" presId="urn:microsoft.com/office/officeart/2005/8/layout/cycle5"/>
    <dgm:cxn modelId="{267872A5-C38A-4976-9676-5072D9881A25}" type="presOf" srcId="{63F32B8A-9952-486E-82FE-201F55C8A702}" destId="{AE23E376-A17B-4284-84C8-C60D5342C815}" srcOrd="0" destOrd="0" presId="urn:microsoft.com/office/officeart/2005/8/layout/cycle5"/>
    <dgm:cxn modelId="{2808CC19-1C25-4A35-AD44-7B07B4925BF6}" type="presOf" srcId="{744A9554-735A-43AA-906B-E8BE61B9FDBB}" destId="{8A45D50F-7348-4813-9DA9-211384D0B25A}" srcOrd="0" destOrd="0" presId="urn:microsoft.com/office/officeart/2005/8/layout/cycle5"/>
    <dgm:cxn modelId="{79A1648B-45CF-44E8-9C96-03F4C61C768C}" srcId="{D80B45C7-600D-486E-998F-4E0C5AE46EF8}" destId="{D58C4493-FC5C-4FE8-9DB8-D463020B642E}" srcOrd="0" destOrd="0" parTransId="{C22D12A1-2847-440C-8C76-69BAA8E7EA82}" sibTransId="{B82D56DE-E9DC-4EA5-80DC-05C536BA3F75}"/>
    <dgm:cxn modelId="{B343D92A-953B-45B8-842D-C92B8AE2E53A}" srcId="{D80B45C7-600D-486E-998F-4E0C5AE46EF8}" destId="{01407FFF-B38F-474F-9097-347B193C1DEE}" srcOrd="6" destOrd="0" parTransId="{639F1DDC-4BA6-46C8-9CC9-B782D43918EA}" sibTransId="{A3BFE09E-6EC3-4600-A579-BC0EF79C0A0D}"/>
    <dgm:cxn modelId="{BE2BD6E7-BE55-4550-A231-801EBAF462E3}" type="presOf" srcId="{8307037D-F487-429E-9B28-4F57AE62C77D}" destId="{CBF663C6-22CB-4F4D-91D3-149099EE785E}" srcOrd="0" destOrd="0" presId="urn:microsoft.com/office/officeart/2005/8/layout/cycle5"/>
    <dgm:cxn modelId="{A2A29FCA-E2F6-4F45-9ADD-69029615F015}" type="presOf" srcId="{A5D1E883-D947-42C3-9D84-AAF405CDAE32}" destId="{529F0C87-64C6-4ADD-AD8F-6D84F2C5A2E8}" srcOrd="0" destOrd="0" presId="urn:microsoft.com/office/officeart/2005/8/layout/cycle5"/>
    <dgm:cxn modelId="{C377469A-F34E-4F5C-93A2-E6194901D3F2}" type="presOf" srcId="{01407FFF-B38F-474F-9097-347B193C1DEE}" destId="{DF77FBEB-F387-422C-9B77-DAE61A98D463}" srcOrd="0" destOrd="0" presId="urn:microsoft.com/office/officeart/2005/8/layout/cycle5"/>
    <dgm:cxn modelId="{2F54292A-6970-4AE3-8601-10F3D6954445}" type="presParOf" srcId="{CF94C67B-94BB-4D46-BB5B-9DEF314A2499}" destId="{93021622-3159-41DC-88CB-F4EF20014E6F}" srcOrd="0" destOrd="0" presId="urn:microsoft.com/office/officeart/2005/8/layout/cycle5"/>
    <dgm:cxn modelId="{89D0DD8E-3722-46C4-A832-DCD3240D8543}" type="presParOf" srcId="{CF94C67B-94BB-4D46-BB5B-9DEF314A2499}" destId="{17F151D6-DCC3-4352-A8F5-B3D0C90DC871}" srcOrd="1" destOrd="0" presId="urn:microsoft.com/office/officeart/2005/8/layout/cycle5"/>
    <dgm:cxn modelId="{72E189F1-9CA9-44E3-839A-5921E4EBC074}" type="presParOf" srcId="{CF94C67B-94BB-4D46-BB5B-9DEF314A2499}" destId="{17243796-8BCA-4250-A116-F54B21E07F97}" srcOrd="2" destOrd="0" presId="urn:microsoft.com/office/officeart/2005/8/layout/cycle5"/>
    <dgm:cxn modelId="{5C83BDAA-18AD-490F-B336-13876267F8E9}" type="presParOf" srcId="{CF94C67B-94BB-4D46-BB5B-9DEF314A2499}" destId="{544EC244-679D-4E84-A032-14F4733208ED}" srcOrd="3" destOrd="0" presId="urn:microsoft.com/office/officeart/2005/8/layout/cycle5"/>
    <dgm:cxn modelId="{458904A9-5286-488D-89F9-BEFA1859FD34}" type="presParOf" srcId="{CF94C67B-94BB-4D46-BB5B-9DEF314A2499}" destId="{2B110A3C-C9B3-47C8-B2CB-38AB93A4A5EF}" srcOrd="4" destOrd="0" presId="urn:microsoft.com/office/officeart/2005/8/layout/cycle5"/>
    <dgm:cxn modelId="{CC58BAE5-C654-4AA8-8177-C00E94497650}" type="presParOf" srcId="{CF94C67B-94BB-4D46-BB5B-9DEF314A2499}" destId="{D572DCF9-AD19-4514-A194-A3629F228BE6}" srcOrd="5" destOrd="0" presId="urn:microsoft.com/office/officeart/2005/8/layout/cycle5"/>
    <dgm:cxn modelId="{FA1E16EA-E8D7-4482-8E80-680483BBBD79}" type="presParOf" srcId="{CF94C67B-94BB-4D46-BB5B-9DEF314A2499}" destId="{556B6465-DF09-456D-847F-BEDB6447F087}" srcOrd="6" destOrd="0" presId="urn:microsoft.com/office/officeart/2005/8/layout/cycle5"/>
    <dgm:cxn modelId="{F80B636F-85A4-44DD-A0BE-89D395828A98}" type="presParOf" srcId="{CF94C67B-94BB-4D46-BB5B-9DEF314A2499}" destId="{0B6EBF90-66CD-41B8-A6EE-A0B73FFE671E}" srcOrd="7" destOrd="0" presId="urn:microsoft.com/office/officeart/2005/8/layout/cycle5"/>
    <dgm:cxn modelId="{50B76B33-5035-454E-BC76-DA0B85F67B6B}" type="presParOf" srcId="{CF94C67B-94BB-4D46-BB5B-9DEF314A2499}" destId="{36A69034-8B5F-4389-8059-F9A16B12BBF1}" srcOrd="8" destOrd="0" presId="urn:microsoft.com/office/officeart/2005/8/layout/cycle5"/>
    <dgm:cxn modelId="{EBFC8CAA-423A-43C5-B5BB-DC1E0DA7EDCC}" type="presParOf" srcId="{CF94C67B-94BB-4D46-BB5B-9DEF314A2499}" destId="{3429FA4B-A2B3-4E12-A2E4-41873AB52307}" srcOrd="9" destOrd="0" presId="urn:microsoft.com/office/officeart/2005/8/layout/cycle5"/>
    <dgm:cxn modelId="{BAA1EC77-5426-40F4-B66E-154DDD60B2FA}" type="presParOf" srcId="{CF94C67B-94BB-4D46-BB5B-9DEF314A2499}" destId="{5D3724CE-7DB5-4715-84E8-2751569BA238}" srcOrd="10" destOrd="0" presId="urn:microsoft.com/office/officeart/2005/8/layout/cycle5"/>
    <dgm:cxn modelId="{92300D57-84BF-4C12-A9FF-7151FFE116DB}" type="presParOf" srcId="{CF94C67B-94BB-4D46-BB5B-9DEF314A2499}" destId="{B905F86D-12AE-41F5-B8C8-0811643D55A4}" srcOrd="11" destOrd="0" presId="urn:microsoft.com/office/officeart/2005/8/layout/cycle5"/>
    <dgm:cxn modelId="{5131A42D-E58A-4573-AA23-206B7B5F3BF2}" type="presParOf" srcId="{CF94C67B-94BB-4D46-BB5B-9DEF314A2499}" destId="{FAAA85D4-55CE-402A-A7F6-769B8F700F90}" srcOrd="12" destOrd="0" presId="urn:microsoft.com/office/officeart/2005/8/layout/cycle5"/>
    <dgm:cxn modelId="{E9B6AAC3-1E2C-4293-895C-69BC04884200}" type="presParOf" srcId="{CF94C67B-94BB-4D46-BB5B-9DEF314A2499}" destId="{AEEFDE67-5CF8-43FF-BE75-23BE9B4B17F3}" srcOrd="13" destOrd="0" presId="urn:microsoft.com/office/officeart/2005/8/layout/cycle5"/>
    <dgm:cxn modelId="{B4522F9B-496A-49A0-999B-604E88C8C6CE}" type="presParOf" srcId="{CF94C67B-94BB-4D46-BB5B-9DEF314A2499}" destId="{2A4A7511-1B19-4B9C-B4EB-A4A5810729BF}" srcOrd="14" destOrd="0" presId="urn:microsoft.com/office/officeart/2005/8/layout/cycle5"/>
    <dgm:cxn modelId="{A5BB8081-FAF9-4A08-81C1-BCD2E5B39C78}" type="presParOf" srcId="{CF94C67B-94BB-4D46-BB5B-9DEF314A2499}" destId="{AE23E376-A17B-4284-84C8-C60D5342C815}" srcOrd="15" destOrd="0" presId="urn:microsoft.com/office/officeart/2005/8/layout/cycle5"/>
    <dgm:cxn modelId="{885CC063-4A0F-416E-A565-4109C9065C62}" type="presParOf" srcId="{CF94C67B-94BB-4D46-BB5B-9DEF314A2499}" destId="{6DD14A38-9A86-4379-B63F-F99FA68656A0}" srcOrd="16" destOrd="0" presId="urn:microsoft.com/office/officeart/2005/8/layout/cycle5"/>
    <dgm:cxn modelId="{644EDBFA-657F-4A58-AA32-3FFF2867E5C3}" type="presParOf" srcId="{CF94C67B-94BB-4D46-BB5B-9DEF314A2499}" destId="{CBF663C6-22CB-4F4D-91D3-149099EE785E}" srcOrd="17" destOrd="0" presId="urn:microsoft.com/office/officeart/2005/8/layout/cycle5"/>
    <dgm:cxn modelId="{596EE823-2734-4630-A09D-016783D02584}" type="presParOf" srcId="{CF94C67B-94BB-4D46-BB5B-9DEF314A2499}" destId="{DF77FBEB-F387-422C-9B77-DAE61A98D463}" srcOrd="18" destOrd="0" presId="urn:microsoft.com/office/officeart/2005/8/layout/cycle5"/>
    <dgm:cxn modelId="{AFBFB622-89F9-4C8B-8FFB-F08554DA66CB}" type="presParOf" srcId="{CF94C67B-94BB-4D46-BB5B-9DEF314A2499}" destId="{7CF68E4B-BC4B-48C6-B79C-EB6D79B42FC8}" srcOrd="19" destOrd="0" presId="urn:microsoft.com/office/officeart/2005/8/layout/cycle5"/>
    <dgm:cxn modelId="{8A578F34-9C76-4CA4-9401-FA4C43D4C728}" type="presParOf" srcId="{CF94C67B-94BB-4D46-BB5B-9DEF314A2499}" destId="{4F1B201B-C702-4D42-A7F3-72E24243A1E8}" srcOrd="20" destOrd="0" presId="urn:microsoft.com/office/officeart/2005/8/layout/cycle5"/>
    <dgm:cxn modelId="{47CF92FC-EE86-4BC7-818F-A805E4604537}" type="presParOf" srcId="{CF94C67B-94BB-4D46-BB5B-9DEF314A2499}" destId="{8A45D50F-7348-4813-9DA9-211384D0B25A}" srcOrd="21" destOrd="0" presId="urn:microsoft.com/office/officeart/2005/8/layout/cycle5"/>
    <dgm:cxn modelId="{4BAFA1C1-42DF-4CBC-9E31-47F741AEDEB5}" type="presParOf" srcId="{CF94C67B-94BB-4D46-BB5B-9DEF314A2499}" destId="{A8223702-4D63-4332-9DAA-2E25EC0C9054}" srcOrd="22" destOrd="0" presId="urn:microsoft.com/office/officeart/2005/8/layout/cycle5"/>
    <dgm:cxn modelId="{E32B5C61-A58A-4134-8B96-1FF79424DD30}" type="presParOf" srcId="{CF94C67B-94BB-4D46-BB5B-9DEF314A2499}" destId="{529F0C87-64C6-4ADD-AD8F-6D84F2C5A2E8}" srcOrd="23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0B45C7-600D-486E-998F-4E0C5AE46E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8C4493-FC5C-4FE8-9DB8-D463020B642E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sz="2800" dirty="0" smtClean="0"/>
            <a:t>1. Involvement</a:t>
          </a:r>
          <a:endParaRPr lang="de-DE" sz="2800" dirty="0"/>
        </a:p>
      </dgm:t>
    </dgm:pt>
    <dgm:pt modelId="{C22D12A1-2847-440C-8C76-69BAA8E7EA82}" type="parTrans" cxnId="{79A1648B-45CF-44E8-9C96-03F4C61C768C}">
      <dgm:prSet/>
      <dgm:spPr/>
      <dgm:t>
        <a:bodyPr/>
        <a:lstStyle/>
        <a:p>
          <a:endParaRPr lang="de-DE"/>
        </a:p>
      </dgm:t>
    </dgm:pt>
    <dgm:pt modelId="{B82D56DE-E9DC-4EA5-80DC-05C536BA3F75}" type="sibTrans" cxnId="{79A1648B-45CF-44E8-9C96-03F4C61C768C}">
      <dgm:prSet/>
      <dgm:spPr/>
      <dgm:t>
        <a:bodyPr/>
        <a:lstStyle/>
        <a:p>
          <a:endParaRPr lang="de-DE"/>
        </a:p>
      </dgm:t>
    </dgm:pt>
    <dgm:pt modelId="{1939FB98-B85E-45D2-B13C-40C5BFDC4CE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sz="1600" dirty="0" smtClean="0"/>
            <a:t>Clarifying your call</a:t>
          </a:r>
          <a:endParaRPr lang="de-DE" sz="1600" dirty="0"/>
        </a:p>
      </dgm:t>
    </dgm:pt>
    <dgm:pt modelId="{0AFED1E2-23CA-42CC-916C-D6ACC6B2743D}" type="parTrans" cxnId="{6AB9D449-2959-4A43-8514-E174A1F29EFA}">
      <dgm:prSet/>
      <dgm:spPr/>
      <dgm:t>
        <a:bodyPr/>
        <a:lstStyle/>
        <a:p>
          <a:endParaRPr lang="de-DE"/>
        </a:p>
      </dgm:t>
    </dgm:pt>
    <dgm:pt modelId="{36596C79-0CDE-4434-A213-F911E7B2DF58}" type="sibTrans" cxnId="{6AB9D449-2959-4A43-8514-E174A1F29EFA}">
      <dgm:prSet/>
      <dgm:spPr/>
      <dgm:t>
        <a:bodyPr/>
        <a:lstStyle/>
        <a:p>
          <a:endParaRPr lang="de-DE"/>
        </a:p>
      </dgm:t>
    </dgm:pt>
    <dgm:pt modelId="{37CE372E-EE3D-42FA-9AC5-AD5E203F40A6}">
      <dgm:prSet custT="1"/>
      <dgm:spPr>
        <a:solidFill>
          <a:srgbClr val="FF00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2000" dirty="0" smtClean="0"/>
            <a:t>Clarifying your identity</a:t>
          </a:r>
          <a:endParaRPr lang="de-DE" sz="2000" dirty="0"/>
        </a:p>
      </dgm:t>
    </dgm:pt>
    <dgm:pt modelId="{3FE0B567-2FF6-4927-A916-602342CA2A11}" type="parTrans" cxnId="{ADE1FFA1-721C-4ED3-AE6D-23FDE7150B33}">
      <dgm:prSet/>
      <dgm:spPr/>
      <dgm:t>
        <a:bodyPr/>
        <a:lstStyle/>
        <a:p>
          <a:endParaRPr lang="de-DE"/>
        </a:p>
      </dgm:t>
    </dgm:pt>
    <dgm:pt modelId="{69B2A030-5DA1-4483-9E7B-600C58832A50}" type="sibTrans" cxnId="{ADE1FFA1-721C-4ED3-AE6D-23FDE7150B33}">
      <dgm:prSet/>
      <dgm:spPr/>
      <dgm:t>
        <a:bodyPr/>
        <a:lstStyle/>
        <a:p>
          <a:endParaRPr lang="de-DE"/>
        </a:p>
      </dgm:t>
    </dgm:pt>
    <dgm:pt modelId="{63F32B8A-9952-486E-82FE-201F55C8A702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de-DE" dirty="0" smtClean="0"/>
            <a:t>Localization</a:t>
          </a:r>
        </a:p>
      </dgm:t>
    </dgm:pt>
    <dgm:pt modelId="{7F1A8DEE-4328-4AE4-9246-06B6FA79DE1B}" type="parTrans" cxnId="{B832FD49-510C-478F-9B40-FBBAD493E2BF}">
      <dgm:prSet/>
      <dgm:spPr/>
      <dgm:t>
        <a:bodyPr/>
        <a:lstStyle/>
        <a:p>
          <a:endParaRPr lang="de-DE"/>
        </a:p>
      </dgm:t>
    </dgm:pt>
    <dgm:pt modelId="{8307037D-F487-429E-9B28-4F57AE62C77D}" type="sibTrans" cxnId="{B832FD49-510C-478F-9B40-FBBAD493E2BF}">
      <dgm:prSet/>
      <dgm:spPr/>
      <dgm:t>
        <a:bodyPr/>
        <a:lstStyle/>
        <a:p>
          <a:endParaRPr lang="de-DE"/>
        </a:p>
      </dgm:t>
    </dgm:pt>
    <dgm:pt modelId="{CF94C67B-94BB-4D46-BB5B-9DEF314A2499}" type="pres">
      <dgm:prSet presAssocID="{D80B45C7-600D-486E-998F-4E0C5AE46E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3021622-3159-41DC-88CB-F4EF20014E6F}" type="pres">
      <dgm:prSet presAssocID="{D58C4493-FC5C-4FE8-9DB8-D463020B642E}" presName="node" presStyleLbl="node1" presStyleIdx="0" presStyleCnt="4" custScaleX="141432" custScaleY="11142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F151D6-DCC3-4352-A8F5-B3D0C90DC871}" type="pres">
      <dgm:prSet presAssocID="{D58C4493-FC5C-4FE8-9DB8-D463020B642E}" presName="spNode" presStyleCnt="0"/>
      <dgm:spPr/>
    </dgm:pt>
    <dgm:pt modelId="{17243796-8BCA-4250-A116-F54B21E07F97}" type="pres">
      <dgm:prSet presAssocID="{B82D56DE-E9DC-4EA5-80DC-05C536BA3F75}" presName="sibTrans" presStyleLbl="sibTrans1D1" presStyleIdx="0" presStyleCnt="4"/>
      <dgm:spPr/>
      <dgm:t>
        <a:bodyPr/>
        <a:lstStyle/>
        <a:p>
          <a:endParaRPr lang="de-DE"/>
        </a:p>
      </dgm:t>
    </dgm:pt>
    <dgm:pt modelId="{3429FA4B-A2B3-4E12-A2E4-41873AB52307}" type="pres">
      <dgm:prSet presAssocID="{37CE372E-EE3D-42FA-9AC5-AD5E203F40A6}" presName="node" presStyleLbl="node1" presStyleIdx="1" presStyleCnt="4" custScaleX="126861" custScaleY="14189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3724CE-7DB5-4715-84E8-2751569BA238}" type="pres">
      <dgm:prSet presAssocID="{37CE372E-EE3D-42FA-9AC5-AD5E203F40A6}" presName="spNode" presStyleCnt="0"/>
      <dgm:spPr/>
    </dgm:pt>
    <dgm:pt modelId="{B905F86D-12AE-41F5-B8C8-0811643D55A4}" type="pres">
      <dgm:prSet presAssocID="{69B2A030-5DA1-4483-9E7B-600C58832A50}" presName="sibTrans" presStyleLbl="sibTrans1D1" presStyleIdx="1" presStyleCnt="4"/>
      <dgm:spPr/>
      <dgm:t>
        <a:bodyPr/>
        <a:lstStyle/>
        <a:p>
          <a:endParaRPr lang="de-DE"/>
        </a:p>
      </dgm:t>
    </dgm:pt>
    <dgm:pt modelId="{FAAA85D4-55CE-402A-A7F6-769B8F700F90}" type="pres">
      <dgm:prSet presAssocID="{1939FB98-B85E-45D2-B13C-40C5BFDC4CE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EFDE67-5CF8-43FF-BE75-23BE9B4B17F3}" type="pres">
      <dgm:prSet presAssocID="{1939FB98-B85E-45D2-B13C-40C5BFDC4CED}" presName="spNode" presStyleCnt="0"/>
      <dgm:spPr/>
    </dgm:pt>
    <dgm:pt modelId="{2A4A7511-1B19-4B9C-B4EB-A4A5810729BF}" type="pres">
      <dgm:prSet presAssocID="{36596C79-0CDE-4434-A213-F911E7B2DF58}" presName="sibTrans" presStyleLbl="sibTrans1D1" presStyleIdx="2" presStyleCnt="4"/>
      <dgm:spPr/>
      <dgm:t>
        <a:bodyPr/>
        <a:lstStyle/>
        <a:p>
          <a:endParaRPr lang="de-DE"/>
        </a:p>
      </dgm:t>
    </dgm:pt>
    <dgm:pt modelId="{AE23E376-A17B-4284-84C8-C60D5342C815}" type="pres">
      <dgm:prSet presAssocID="{63F32B8A-9952-486E-82FE-201F55C8A70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14A38-9A86-4379-B63F-F99FA68656A0}" type="pres">
      <dgm:prSet presAssocID="{63F32B8A-9952-486E-82FE-201F55C8A702}" presName="spNode" presStyleCnt="0"/>
      <dgm:spPr/>
    </dgm:pt>
    <dgm:pt modelId="{CBF663C6-22CB-4F4D-91D3-149099EE785E}" type="pres">
      <dgm:prSet presAssocID="{8307037D-F487-429E-9B28-4F57AE62C77D}" presName="sibTrans" presStyleLbl="sibTrans1D1" presStyleIdx="3" presStyleCnt="4"/>
      <dgm:spPr/>
      <dgm:t>
        <a:bodyPr/>
        <a:lstStyle/>
        <a:p>
          <a:endParaRPr lang="de-DE"/>
        </a:p>
      </dgm:t>
    </dgm:pt>
  </dgm:ptLst>
  <dgm:cxnLst>
    <dgm:cxn modelId="{7BA366F2-8F4D-4E18-8CC0-0A77421AE2A8}" type="presOf" srcId="{63F32B8A-9952-486E-82FE-201F55C8A702}" destId="{AE23E376-A17B-4284-84C8-C60D5342C815}" srcOrd="0" destOrd="0" presId="urn:microsoft.com/office/officeart/2005/8/layout/cycle5"/>
    <dgm:cxn modelId="{79A1648B-45CF-44E8-9C96-03F4C61C768C}" srcId="{D80B45C7-600D-486E-998F-4E0C5AE46EF8}" destId="{D58C4493-FC5C-4FE8-9DB8-D463020B642E}" srcOrd="0" destOrd="0" parTransId="{C22D12A1-2847-440C-8C76-69BAA8E7EA82}" sibTransId="{B82D56DE-E9DC-4EA5-80DC-05C536BA3F75}"/>
    <dgm:cxn modelId="{5F1F92C5-3FFB-41D7-9040-11C5261B953E}" type="presOf" srcId="{69B2A030-5DA1-4483-9E7B-600C58832A50}" destId="{B905F86D-12AE-41F5-B8C8-0811643D55A4}" srcOrd="0" destOrd="0" presId="urn:microsoft.com/office/officeart/2005/8/layout/cycle5"/>
    <dgm:cxn modelId="{AA629AA7-FAF8-42C2-991C-7FE9A6FFC3DF}" type="presOf" srcId="{B82D56DE-E9DC-4EA5-80DC-05C536BA3F75}" destId="{17243796-8BCA-4250-A116-F54B21E07F97}" srcOrd="0" destOrd="0" presId="urn:microsoft.com/office/officeart/2005/8/layout/cycle5"/>
    <dgm:cxn modelId="{ADE1FFA1-721C-4ED3-AE6D-23FDE7150B33}" srcId="{D80B45C7-600D-486E-998F-4E0C5AE46EF8}" destId="{37CE372E-EE3D-42FA-9AC5-AD5E203F40A6}" srcOrd="1" destOrd="0" parTransId="{3FE0B567-2FF6-4927-A916-602342CA2A11}" sibTransId="{69B2A030-5DA1-4483-9E7B-600C58832A50}"/>
    <dgm:cxn modelId="{B0DFDA1A-3083-45CC-B26D-132F75D04996}" type="presOf" srcId="{1939FB98-B85E-45D2-B13C-40C5BFDC4CED}" destId="{FAAA85D4-55CE-402A-A7F6-769B8F700F90}" srcOrd="0" destOrd="0" presId="urn:microsoft.com/office/officeart/2005/8/layout/cycle5"/>
    <dgm:cxn modelId="{63BDDDC2-89C7-453E-9DDA-931035EB9FBD}" type="presOf" srcId="{D80B45C7-600D-486E-998F-4E0C5AE46EF8}" destId="{CF94C67B-94BB-4D46-BB5B-9DEF314A2499}" srcOrd="0" destOrd="0" presId="urn:microsoft.com/office/officeart/2005/8/layout/cycle5"/>
    <dgm:cxn modelId="{97884A4D-E1F1-45DF-9869-017A68074285}" type="presOf" srcId="{36596C79-0CDE-4434-A213-F911E7B2DF58}" destId="{2A4A7511-1B19-4B9C-B4EB-A4A5810729BF}" srcOrd="0" destOrd="0" presId="urn:microsoft.com/office/officeart/2005/8/layout/cycle5"/>
    <dgm:cxn modelId="{4ACAB6CD-6B7D-4A82-911B-FB5818B86EBD}" type="presOf" srcId="{37CE372E-EE3D-42FA-9AC5-AD5E203F40A6}" destId="{3429FA4B-A2B3-4E12-A2E4-41873AB52307}" srcOrd="0" destOrd="0" presId="urn:microsoft.com/office/officeart/2005/8/layout/cycle5"/>
    <dgm:cxn modelId="{3BE2621A-578E-423E-A64F-BCB0DE46DEEA}" type="presOf" srcId="{8307037D-F487-429E-9B28-4F57AE62C77D}" destId="{CBF663C6-22CB-4F4D-91D3-149099EE785E}" srcOrd="0" destOrd="0" presId="urn:microsoft.com/office/officeart/2005/8/layout/cycle5"/>
    <dgm:cxn modelId="{6AB9D449-2959-4A43-8514-E174A1F29EFA}" srcId="{D80B45C7-600D-486E-998F-4E0C5AE46EF8}" destId="{1939FB98-B85E-45D2-B13C-40C5BFDC4CED}" srcOrd="2" destOrd="0" parTransId="{0AFED1E2-23CA-42CC-916C-D6ACC6B2743D}" sibTransId="{36596C79-0CDE-4434-A213-F911E7B2DF58}"/>
    <dgm:cxn modelId="{B832FD49-510C-478F-9B40-FBBAD493E2BF}" srcId="{D80B45C7-600D-486E-998F-4E0C5AE46EF8}" destId="{63F32B8A-9952-486E-82FE-201F55C8A702}" srcOrd="3" destOrd="0" parTransId="{7F1A8DEE-4328-4AE4-9246-06B6FA79DE1B}" sibTransId="{8307037D-F487-429E-9B28-4F57AE62C77D}"/>
    <dgm:cxn modelId="{4C91BB7E-214D-428F-8D8B-7A7FE9034C34}" type="presOf" srcId="{D58C4493-FC5C-4FE8-9DB8-D463020B642E}" destId="{93021622-3159-41DC-88CB-F4EF20014E6F}" srcOrd="0" destOrd="0" presId="urn:microsoft.com/office/officeart/2005/8/layout/cycle5"/>
    <dgm:cxn modelId="{ED25FA47-7FAF-4566-BF40-F985A99D2725}" type="presParOf" srcId="{CF94C67B-94BB-4D46-BB5B-9DEF314A2499}" destId="{93021622-3159-41DC-88CB-F4EF20014E6F}" srcOrd="0" destOrd="0" presId="urn:microsoft.com/office/officeart/2005/8/layout/cycle5"/>
    <dgm:cxn modelId="{25615461-A41A-409B-A676-BF5DC724D033}" type="presParOf" srcId="{CF94C67B-94BB-4D46-BB5B-9DEF314A2499}" destId="{17F151D6-DCC3-4352-A8F5-B3D0C90DC871}" srcOrd="1" destOrd="0" presId="urn:microsoft.com/office/officeart/2005/8/layout/cycle5"/>
    <dgm:cxn modelId="{B777F8DF-DEE0-4612-B864-B8980A377225}" type="presParOf" srcId="{CF94C67B-94BB-4D46-BB5B-9DEF314A2499}" destId="{17243796-8BCA-4250-A116-F54B21E07F97}" srcOrd="2" destOrd="0" presId="urn:microsoft.com/office/officeart/2005/8/layout/cycle5"/>
    <dgm:cxn modelId="{7826123F-887D-4EC2-860B-B28AB54B8C1F}" type="presParOf" srcId="{CF94C67B-94BB-4D46-BB5B-9DEF314A2499}" destId="{3429FA4B-A2B3-4E12-A2E4-41873AB52307}" srcOrd="3" destOrd="0" presId="urn:microsoft.com/office/officeart/2005/8/layout/cycle5"/>
    <dgm:cxn modelId="{BD621D32-2D19-453A-821A-26579FF25B82}" type="presParOf" srcId="{CF94C67B-94BB-4D46-BB5B-9DEF314A2499}" destId="{5D3724CE-7DB5-4715-84E8-2751569BA238}" srcOrd="4" destOrd="0" presId="urn:microsoft.com/office/officeart/2005/8/layout/cycle5"/>
    <dgm:cxn modelId="{01AE30BA-089D-4C8D-97B2-9D3F1CE7C5E2}" type="presParOf" srcId="{CF94C67B-94BB-4D46-BB5B-9DEF314A2499}" destId="{B905F86D-12AE-41F5-B8C8-0811643D55A4}" srcOrd="5" destOrd="0" presId="urn:microsoft.com/office/officeart/2005/8/layout/cycle5"/>
    <dgm:cxn modelId="{327ECE21-599F-4364-8405-DF3C7A66C93B}" type="presParOf" srcId="{CF94C67B-94BB-4D46-BB5B-9DEF314A2499}" destId="{FAAA85D4-55CE-402A-A7F6-769B8F700F90}" srcOrd="6" destOrd="0" presId="urn:microsoft.com/office/officeart/2005/8/layout/cycle5"/>
    <dgm:cxn modelId="{60D7E6A4-F909-4283-9EF0-866DC7D7A27F}" type="presParOf" srcId="{CF94C67B-94BB-4D46-BB5B-9DEF314A2499}" destId="{AEEFDE67-5CF8-43FF-BE75-23BE9B4B17F3}" srcOrd="7" destOrd="0" presId="urn:microsoft.com/office/officeart/2005/8/layout/cycle5"/>
    <dgm:cxn modelId="{71F360D6-E71C-43F9-9812-DB89C7430810}" type="presParOf" srcId="{CF94C67B-94BB-4D46-BB5B-9DEF314A2499}" destId="{2A4A7511-1B19-4B9C-B4EB-A4A5810729BF}" srcOrd="8" destOrd="0" presId="urn:microsoft.com/office/officeart/2005/8/layout/cycle5"/>
    <dgm:cxn modelId="{78A5E59F-B1CA-4244-81A1-8EE96ABD2908}" type="presParOf" srcId="{CF94C67B-94BB-4D46-BB5B-9DEF314A2499}" destId="{AE23E376-A17B-4284-84C8-C60D5342C815}" srcOrd="9" destOrd="0" presId="urn:microsoft.com/office/officeart/2005/8/layout/cycle5"/>
    <dgm:cxn modelId="{9EBC67E9-E896-4896-A823-82E7E4E54DC5}" type="presParOf" srcId="{CF94C67B-94BB-4D46-BB5B-9DEF314A2499}" destId="{6DD14A38-9A86-4379-B63F-F99FA68656A0}" srcOrd="10" destOrd="0" presId="urn:microsoft.com/office/officeart/2005/8/layout/cycle5"/>
    <dgm:cxn modelId="{EDB91078-9CB2-4910-AEA2-198DFD49612A}" type="presParOf" srcId="{CF94C67B-94BB-4D46-BB5B-9DEF314A2499}" destId="{CBF663C6-22CB-4F4D-91D3-149099EE785E}" srcOrd="11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0B45C7-600D-486E-998F-4E0C5AE46E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8C4493-FC5C-4FE8-9DB8-D463020B642E}">
      <dgm:prSet phldrT="[Text]" custT="1"/>
      <dgm:spPr>
        <a:solidFill>
          <a:srgbClr val="92D050"/>
        </a:solidFill>
      </dgm:spPr>
      <dgm:t>
        <a:bodyPr/>
        <a:lstStyle/>
        <a:p>
          <a:r>
            <a:rPr lang="de-DE" sz="2800" dirty="0" smtClean="0"/>
            <a:t>2. Potential</a:t>
          </a:r>
          <a:endParaRPr lang="de-DE" sz="2800" dirty="0"/>
        </a:p>
      </dgm:t>
    </dgm:pt>
    <dgm:pt modelId="{C22D12A1-2847-440C-8C76-69BAA8E7EA82}" type="parTrans" cxnId="{79A1648B-45CF-44E8-9C96-03F4C61C768C}">
      <dgm:prSet/>
      <dgm:spPr/>
      <dgm:t>
        <a:bodyPr/>
        <a:lstStyle/>
        <a:p>
          <a:endParaRPr lang="de-DE"/>
        </a:p>
      </dgm:t>
    </dgm:pt>
    <dgm:pt modelId="{B82D56DE-E9DC-4EA5-80DC-05C536BA3F75}" type="sibTrans" cxnId="{79A1648B-45CF-44E8-9C96-03F4C61C768C}">
      <dgm:prSet/>
      <dgm:spPr/>
      <dgm:t>
        <a:bodyPr/>
        <a:lstStyle/>
        <a:p>
          <a:endParaRPr lang="de-DE"/>
        </a:p>
      </dgm:t>
    </dgm:pt>
    <dgm:pt modelId="{1939FB98-B85E-45D2-B13C-40C5BFDC4CE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dirty="0" smtClean="0"/>
            <a:t>Ressources of your church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dirty="0" smtClean="0"/>
            <a:t>SWOT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800" dirty="0"/>
        </a:p>
      </dgm:t>
    </dgm:pt>
    <dgm:pt modelId="{0AFED1E2-23CA-42CC-916C-D6ACC6B2743D}" type="parTrans" cxnId="{6AB9D449-2959-4A43-8514-E174A1F29EFA}">
      <dgm:prSet/>
      <dgm:spPr/>
      <dgm:t>
        <a:bodyPr/>
        <a:lstStyle/>
        <a:p>
          <a:endParaRPr lang="de-DE"/>
        </a:p>
      </dgm:t>
    </dgm:pt>
    <dgm:pt modelId="{36596C79-0CDE-4434-A213-F911E7B2DF58}" type="sibTrans" cxnId="{6AB9D449-2959-4A43-8514-E174A1F29EFA}">
      <dgm:prSet/>
      <dgm:spPr/>
      <dgm:t>
        <a:bodyPr/>
        <a:lstStyle/>
        <a:p>
          <a:endParaRPr lang="de-DE"/>
        </a:p>
      </dgm:t>
    </dgm:pt>
    <dgm:pt modelId="{37CE372E-EE3D-42FA-9AC5-AD5E203F40A6}">
      <dgm:prSet custT="1"/>
      <dgm:spPr>
        <a:solidFill>
          <a:srgbClr val="FF0000"/>
        </a:solidFill>
      </dgm:spPr>
      <dgm:t>
        <a:bodyPr/>
        <a:lstStyle/>
        <a:p>
          <a:r>
            <a:rPr lang="de-DE" sz="2000" dirty="0" smtClean="0"/>
            <a:t>Gifts and Competencies of your church</a:t>
          </a:r>
          <a:endParaRPr lang="de-DE" sz="2000" dirty="0"/>
        </a:p>
      </dgm:t>
    </dgm:pt>
    <dgm:pt modelId="{3FE0B567-2FF6-4927-A916-602342CA2A11}" type="parTrans" cxnId="{ADE1FFA1-721C-4ED3-AE6D-23FDE7150B33}">
      <dgm:prSet/>
      <dgm:spPr/>
      <dgm:t>
        <a:bodyPr/>
        <a:lstStyle/>
        <a:p>
          <a:endParaRPr lang="de-DE"/>
        </a:p>
      </dgm:t>
    </dgm:pt>
    <dgm:pt modelId="{69B2A030-5DA1-4483-9E7B-600C58832A50}" type="sibTrans" cxnId="{ADE1FFA1-721C-4ED3-AE6D-23FDE7150B33}">
      <dgm:prSet/>
      <dgm:spPr/>
      <dgm:t>
        <a:bodyPr/>
        <a:lstStyle/>
        <a:p>
          <a:endParaRPr lang="de-DE"/>
        </a:p>
      </dgm:t>
    </dgm:pt>
    <dgm:pt modelId="{63F32B8A-9952-486E-82FE-201F55C8A702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de-DE" sz="1800" dirty="0" smtClean="0"/>
            <a:t>Ressources of your city – who works for the sake of a kingdom like society</a:t>
          </a:r>
          <a:endParaRPr lang="de-DE" sz="2000" dirty="0" smtClean="0"/>
        </a:p>
      </dgm:t>
    </dgm:pt>
    <dgm:pt modelId="{7F1A8DEE-4328-4AE4-9246-06B6FA79DE1B}" type="parTrans" cxnId="{B832FD49-510C-478F-9B40-FBBAD493E2BF}">
      <dgm:prSet/>
      <dgm:spPr/>
      <dgm:t>
        <a:bodyPr/>
        <a:lstStyle/>
        <a:p>
          <a:endParaRPr lang="de-DE"/>
        </a:p>
      </dgm:t>
    </dgm:pt>
    <dgm:pt modelId="{8307037D-F487-429E-9B28-4F57AE62C77D}" type="sibTrans" cxnId="{B832FD49-510C-478F-9B40-FBBAD493E2BF}">
      <dgm:prSet/>
      <dgm:spPr/>
      <dgm:t>
        <a:bodyPr/>
        <a:lstStyle/>
        <a:p>
          <a:endParaRPr lang="de-DE"/>
        </a:p>
      </dgm:t>
    </dgm:pt>
    <dgm:pt modelId="{CF94C67B-94BB-4D46-BB5B-9DEF314A2499}" type="pres">
      <dgm:prSet presAssocID="{D80B45C7-600D-486E-998F-4E0C5AE46E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3021622-3159-41DC-88CB-F4EF20014E6F}" type="pres">
      <dgm:prSet presAssocID="{D58C4493-FC5C-4FE8-9DB8-D463020B642E}" presName="node" presStyleLbl="node1" presStyleIdx="0" presStyleCnt="4" custScaleX="141432" custScaleY="11142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F151D6-DCC3-4352-A8F5-B3D0C90DC871}" type="pres">
      <dgm:prSet presAssocID="{D58C4493-FC5C-4FE8-9DB8-D463020B642E}" presName="spNode" presStyleCnt="0"/>
      <dgm:spPr/>
    </dgm:pt>
    <dgm:pt modelId="{17243796-8BCA-4250-A116-F54B21E07F97}" type="pres">
      <dgm:prSet presAssocID="{B82D56DE-E9DC-4EA5-80DC-05C536BA3F75}" presName="sibTrans" presStyleLbl="sibTrans1D1" presStyleIdx="0" presStyleCnt="4"/>
      <dgm:spPr/>
      <dgm:t>
        <a:bodyPr/>
        <a:lstStyle/>
        <a:p>
          <a:endParaRPr lang="de-DE"/>
        </a:p>
      </dgm:t>
    </dgm:pt>
    <dgm:pt modelId="{3429FA4B-A2B3-4E12-A2E4-41873AB52307}" type="pres">
      <dgm:prSet presAssocID="{37CE372E-EE3D-42FA-9AC5-AD5E203F40A6}" presName="node" presStyleLbl="node1" presStyleIdx="1" presStyleCnt="4" custScaleX="132007" custScaleY="10868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3724CE-7DB5-4715-84E8-2751569BA238}" type="pres">
      <dgm:prSet presAssocID="{37CE372E-EE3D-42FA-9AC5-AD5E203F40A6}" presName="spNode" presStyleCnt="0"/>
      <dgm:spPr/>
    </dgm:pt>
    <dgm:pt modelId="{B905F86D-12AE-41F5-B8C8-0811643D55A4}" type="pres">
      <dgm:prSet presAssocID="{69B2A030-5DA1-4483-9E7B-600C58832A50}" presName="sibTrans" presStyleLbl="sibTrans1D1" presStyleIdx="1" presStyleCnt="4"/>
      <dgm:spPr/>
      <dgm:t>
        <a:bodyPr/>
        <a:lstStyle/>
        <a:p>
          <a:endParaRPr lang="de-DE"/>
        </a:p>
      </dgm:t>
    </dgm:pt>
    <dgm:pt modelId="{FAAA85D4-55CE-402A-A7F6-769B8F700F90}" type="pres">
      <dgm:prSet presAssocID="{1939FB98-B85E-45D2-B13C-40C5BFDC4CED}" presName="node" presStyleLbl="node1" presStyleIdx="2" presStyleCnt="4" custScaleX="163910" custScaleY="13894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EFDE67-5CF8-43FF-BE75-23BE9B4B17F3}" type="pres">
      <dgm:prSet presAssocID="{1939FB98-B85E-45D2-B13C-40C5BFDC4CED}" presName="spNode" presStyleCnt="0"/>
      <dgm:spPr/>
    </dgm:pt>
    <dgm:pt modelId="{2A4A7511-1B19-4B9C-B4EB-A4A5810729BF}" type="pres">
      <dgm:prSet presAssocID="{36596C79-0CDE-4434-A213-F911E7B2DF58}" presName="sibTrans" presStyleLbl="sibTrans1D1" presStyleIdx="2" presStyleCnt="4"/>
      <dgm:spPr/>
      <dgm:t>
        <a:bodyPr/>
        <a:lstStyle/>
        <a:p>
          <a:endParaRPr lang="de-DE"/>
        </a:p>
      </dgm:t>
    </dgm:pt>
    <dgm:pt modelId="{AE23E376-A17B-4284-84C8-C60D5342C815}" type="pres">
      <dgm:prSet presAssocID="{63F32B8A-9952-486E-82FE-201F55C8A702}" presName="node" presStyleLbl="node1" presStyleIdx="3" presStyleCnt="4" custScaleX="130960" custScaleY="16368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14A38-9A86-4379-B63F-F99FA68656A0}" type="pres">
      <dgm:prSet presAssocID="{63F32B8A-9952-486E-82FE-201F55C8A702}" presName="spNode" presStyleCnt="0"/>
      <dgm:spPr/>
    </dgm:pt>
    <dgm:pt modelId="{CBF663C6-22CB-4F4D-91D3-149099EE785E}" type="pres">
      <dgm:prSet presAssocID="{8307037D-F487-429E-9B28-4F57AE62C77D}" presName="sibTrans" presStyleLbl="sibTrans1D1" presStyleIdx="3" presStyleCnt="4"/>
      <dgm:spPr/>
      <dgm:t>
        <a:bodyPr/>
        <a:lstStyle/>
        <a:p>
          <a:endParaRPr lang="de-DE"/>
        </a:p>
      </dgm:t>
    </dgm:pt>
  </dgm:ptLst>
  <dgm:cxnLst>
    <dgm:cxn modelId="{530F97B8-5D26-47B4-9D63-EA9B97CF9CA0}" type="presOf" srcId="{36596C79-0CDE-4434-A213-F911E7B2DF58}" destId="{2A4A7511-1B19-4B9C-B4EB-A4A5810729BF}" srcOrd="0" destOrd="0" presId="urn:microsoft.com/office/officeart/2005/8/layout/cycle5"/>
    <dgm:cxn modelId="{77CD7401-17B1-4599-8EC9-1C43E0242FBF}" type="presOf" srcId="{D58C4493-FC5C-4FE8-9DB8-D463020B642E}" destId="{93021622-3159-41DC-88CB-F4EF20014E6F}" srcOrd="0" destOrd="0" presId="urn:microsoft.com/office/officeart/2005/8/layout/cycle5"/>
    <dgm:cxn modelId="{CAFA3590-0210-4727-8ADD-7CB3E2E0BC48}" type="presOf" srcId="{D80B45C7-600D-486E-998F-4E0C5AE46EF8}" destId="{CF94C67B-94BB-4D46-BB5B-9DEF314A2499}" srcOrd="0" destOrd="0" presId="urn:microsoft.com/office/officeart/2005/8/layout/cycle5"/>
    <dgm:cxn modelId="{79A1648B-45CF-44E8-9C96-03F4C61C768C}" srcId="{D80B45C7-600D-486E-998F-4E0C5AE46EF8}" destId="{D58C4493-FC5C-4FE8-9DB8-D463020B642E}" srcOrd="0" destOrd="0" parTransId="{C22D12A1-2847-440C-8C76-69BAA8E7EA82}" sibTransId="{B82D56DE-E9DC-4EA5-80DC-05C536BA3F75}"/>
    <dgm:cxn modelId="{46AB4CD4-04F5-48FC-ABD4-66CC8D0F0CF8}" type="presOf" srcId="{63F32B8A-9952-486E-82FE-201F55C8A702}" destId="{AE23E376-A17B-4284-84C8-C60D5342C815}" srcOrd="0" destOrd="0" presId="urn:microsoft.com/office/officeart/2005/8/layout/cycle5"/>
    <dgm:cxn modelId="{22107683-62AB-485E-8D8C-1AAE038A8F13}" type="presOf" srcId="{37CE372E-EE3D-42FA-9AC5-AD5E203F40A6}" destId="{3429FA4B-A2B3-4E12-A2E4-41873AB52307}" srcOrd="0" destOrd="0" presId="urn:microsoft.com/office/officeart/2005/8/layout/cycle5"/>
    <dgm:cxn modelId="{BFDD9AC4-5B2B-43FD-BEB7-89A9E2BF4D63}" type="presOf" srcId="{B82D56DE-E9DC-4EA5-80DC-05C536BA3F75}" destId="{17243796-8BCA-4250-A116-F54B21E07F97}" srcOrd="0" destOrd="0" presId="urn:microsoft.com/office/officeart/2005/8/layout/cycle5"/>
    <dgm:cxn modelId="{ADE1FFA1-721C-4ED3-AE6D-23FDE7150B33}" srcId="{D80B45C7-600D-486E-998F-4E0C5AE46EF8}" destId="{37CE372E-EE3D-42FA-9AC5-AD5E203F40A6}" srcOrd="1" destOrd="0" parTransId="{3FE0B567-2FF6-4927-A916-602342CA2A11}" sibTransId="{69B2A030-5DA1-4483-9E7B-600C58832A50}"/>
    <dgm:cxn modelId="{3F6CEA6B-B725-470B-835E-C7D8327CE45C}" type="presOf" srcId="{1939FB98-B85E-45D2-B13C-40C5BFDC4CED}" destId="{FAAA85D4-55CE-402A-A7F6-769B8F700F90}" srcOrd="0" destOrd="0" presId="urn:microsoft.com/office/officeart/2005/8/layout/cycle5"/>
    <dgm:cxn modelId="{655456CB-FA9F-4E2C-8CEF-3DA33987909D}" type="presOf" srcId="{8307037D-F487-429E-9B28-4F57AE62C77D}" destId="{CBF663C6-22CB-4F4D-91D3-149099EE785E}" srcOrd="0" destOrd="0" presId="urn:microsoft.com/office/officeart/2005/8/layout/cycle5"/>
    <dgm:cxn modelId="{6AB9D449-2959-4A43-8514-E174A1F29EFA}" srcId="{D80B45C7-600D-486E-998F-4E0C5AE46EF8}" destId="{1939FB98-B85E-45D2-B13C-40C5BFDC4CED}" srcOrd="2" destOrd="0" parTransId="{0AFED1E2-23CA-42CC-916C-D6ACC6B2743D}" sibTransId="{36596C79-0CDE-4434-A213-F911E7B2DF58}"/>
    <dgm:cxn modelId="{B832FD49-510C-478F-9B40-FBBAD493E2BF}" srcId="{D80B45C7-600D-486E-998F-4E0C5AE46EF8}" destId="{63F32B8A-9952-486E-82FE-201F55C8A702}" srcOrd="3" destOrd="0" parTransId="{7F1A8DEE-4328-4AE4-9246-06B6FA79DE1B}" sibTransId="{8307037D-F487-429E-9B28-4F57AE62C77D}"/>
    <dgm:cxn modelId="{F81C4E3E-5A52-42CC-860A-988642C913EC}" type="presOf" srcId="{69B2A030-5DA1-4483-9E7B-600C58832A50}" destId="{B905F86D-12AE-41F5-B8C8-0811643D55A4}" srcOrd="0" destOrd="0" presId="urn:microsoft.com/office/officeart/2005/8/layout/cycle5"/>
    <dgm:cxn modelId="{DEB1D583-7E5C-4155-9BC9-96EBC6EA766B}" type="presParOf" srcId="{CF94C67B-94BB-4D46-BB5B-9DEF314A2499}" destId="{93021622-3159-41DC-88CB-F4EF20014E6F}" srcOrd="0" destOrd="0" presId="urn:microsoft.com/office/officeart/2005/8/layout/cycle5"/>
    <dgm:cxn modelId="{8329F11E-3142-4A0E-A25F-E2B4D6A94416}" type="presParOf" srcId="{CF94C67B-94BB-4D46-BB5B-9DEF314A2499}" destId="{17F151D6-DCC3-4352-A8F5-B3D0C90DC871}" srcOrd="1" destOrd="0" presId="urn:microsoft.com/office/officeart/2005/8/layout/cycle5"/>
    <dgm:cxn modelId="{1363B1F0-9F3C-4BF0-B6B0-C291A051AAC2}" type="presParOf" srcId="{CF94C67B-94BB-4D46-BB5B-9DEF314A2499}" destId="{17243796-8BCA-4250-A116-F54B21E07F97}" srcOrd="2" destOrd="0" presId="urn:microsoft.com/office/officeart/2005/8/layout/cycle5"/>
    <dgm:cxn modelId="{EC98CD7D-16F3-4ABC-BC29-4B9529684632}" type="presParOf" srcId="{CF94C67B-94BB-4D46-BB5B-9DEF314A2499}" destId="{3429FA4B-A2B3-4E12-A2E4-41873AB52307}" srcOrd="3" destOrd="0" presId="urn:microsoft.com/office/officeart/2005/8/layout/cycle5"/>
    <dgm:cxn modelId="{7851B42E-C57E-4F60-9016-4402B1CAC446}" type="presParOf" srcId="{CF94C67B-94BB-4D46-BB5B-9DEF314A2499}" destId="{5D3724CE-7DB5-4715-84E8-2751569BA238}" srcOrd="4" destOrd="0" presId="urn:microsoft.com/office/officeart/2005/8/layout/cycle5"/>
    <dgm:cxn modelId="{D8556CEC-37D2-426A-B365-A21BB31F7666}" type="presParOf" srcId="{CF94C67B-94BB-4D46-BB5B-9DEF314A2499}" destId="{B905F86D-12AE-41F5-B8C8-0811643D55A4}" srcOrd="5" destOrd="0" presId="urn:microsoft.com/office/officeart/2005/8/layout/cycle5"/>
    <dgm:cxn modelId="{DDC36425-2228-4C11-B699-23B5D8E882C2}" type="presParOf" srcId="{CF94C67B-94BB-4D46-BB5B-9DEF314A2499}" destId="{FAAA85D4-55CE-402A-A7F6-769B8F700F90}" srcOrd="6" destOrd="0" presId="urn:microsoft.com/office/officeart/2005/8/layout/cycle5"/>
    <dgm:cxn modelId="{8A35427D-6CB6-4E49-9B74-84F9DA932D2C}" type="presParOf" srcId="{CF94C67B-94BB-4D46-BB5B-9DEF314A2499}" destId="{AEEFDE67-5CF8-43FF-BE75-23BE9B4B17F3}" srcOrd="7" destOrd="0" presId="urn:microsoft.com/office/officeart/2005/8/layout/cycle5"/>
    <dgm:cxn modelId="{BCCFAFB3-806D-484C-94E0-3192E97CFBEA}" type="presParOf" srcId="{CF94C67B-94BB-4D46-BB5B-9DEF314A2499}" destId="{2A4A7511-1B19-4B9C-B4EB-A4A5810729BF}" srcOrd="8" destOrd="0" presId="urn:microsoft.com/office/officeart/2005/8/layout/cycle5"/>
    <dgm:cxn modelId="{EB3D4C14-8E3B-4CE7-95FB-3D8F47B31273}" type="presParOf" srcId="{CF94C67B-94BB-4D46-BB5B-9DEF314A2499}" destId="{AE23E376-A17B-4284-84C8-C60D5342C815}" srcOrd="9" destOrd="0" presId="urn:microsoft.com/office/officeart/2005/8/layout/cycle5"/>
    <dgm:cxn modelId="{2B87D6DD-03AC-4D89-AD03-2458B86ECFB3}" type="presParOf" srcId="{CF94C67B-94BB-4D46-BB5B-9DEF314A2499}" destId="{6DD14A38-9A86-4379-B63F-F99FA68656A0}" srcOrd="10" destOrd="0" presId="urn:microsoft.com/office/officeart/2005/8/layout/cycle5"/>
    <dgm:cxn modelId="{C768FA92-BCE3-4D86-9630-210A3AD8C0A5}" type="presParOf" srcId="{CF94C67B-94BB-4D46-BB5B-9DEF314A2499}" destId="{CBF663C6-22CB-4F4D-91D3-149099EE785E}" srcOrd="11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0B45C7-600D-486E-998F-4E0C5AE46E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8C4493-FC5C-4FE8-9DB8-D463020B642E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sz="2800" dirty="0" smtClean="0"/>
            <a:t>3. Kontext Analysis</a:t>
          </a:r>
          <a:endParaRPr lang="de-DE" sz="2800" dirty="0"/>
        </a:p>
      </dgm:t>
    </dgm:pt>
    <dgm:pt modelId="{C22D12A1-2847-440C-8C76-69BAA8E7EA82}" type="parTrans" cxnId="{79A1648B-45CF-44E8-9C96-03F4C61C768C}">
      <dgm:prSet/>
      <dgm:spPr/>
      <dgm:t>
        <a:bodyPr/>
        <a:lstStyle/>
        <a:p>
          <a:endParaRPr lang="de-DE"/>
        </a:p>
      </dgm:t>
    </dgm:pt>
    <dgm:pt modelId="{B82D56DE-E9DC-4EA5-80DC-05C536BA3F75}" type="sibTrans" cxnId="{79A1648B-45CF-44E8-9C96-03F4C61C768C}">
      <dgm:prSet/>
      <dgm:spPr/>
      <dgm:t>
        <a:bodyPr/>
        <a:lstStyle/>
        <a:p>
          <a:endParaRPr lang="de-DE"/>
        </a:p>
      </dgm:t>
    </dgm:pt>
    <dgm:pt modelId="{1939FB98-B85E-45D2-B13C-40C5BFDC4CE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000" dirty="0" smtClean="0"/>
        </a:p>
        <a:p>
          <a:pPr marL="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de-DE" sz="2000" dirty="0" smtClean="0"/>
            <a:t>Spiritual Mapping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dirty="0" smtClean="0"/>
            <a:t>Powers?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dirty="0" smtClean="0"/>
            <a:t>Topology of power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dirty="0"/>
        </a:p>
      </dgm:t>
    </dgm:pt>
    <dgm:pt modelId="{0AFED1E2-23CA-42CC-916C-D6ACC6B2743D}" type="parTrans" cxnId="{6AB9D449-2959-4A43-8514-E174A1F29EFA}">
      <dgm:prSet/>
      <dgm:spPr/>
      <dgm:t>
        <a:bodyPr/>
        <a:lstStyle/>
        <a:p>
          <a:endParaRPr lang="de-DE"/>
        </a:p>
      </dgm:t>
    </dgm:pt>
    <dgm:pt modelId="{36596C79-0CDE-4434-A213-F911E7B2DF58}" type="sibTrans" cxnId="{6AB9D449-2959-4A43-8514-E174A1F29EFA}">
      <dgm:prSet/>
      <dgm:spPr/>
      <dgm:t>
        <a:bodyPr/>
        <a:lstStyle/>
        <a:p>
          <a:endParaRPr lang="de-DE"/>
        </a:p>
      </dgm:t>
    </dgm:pt>
    <dgm:pt modelId="{37CE372E-EE3D-42FA-9AC5-AD5E203F40A6}">
      <dgm:prSet custT="1"/>
      <dgm:spPr>
        <a:solidFill>
          <a:srgbClr val="FF0000"/>
        </a:solidFill>
      </dgm:spPr>
      <dgm:t>
        <a:bodyPr/>
        <a:lstStyle/>
        <a:p>
          <a:r>
            <a:rPr lang="de-DE" sz="2400" dirty="0" smtClean="0"/>
            <a:t>Understanding the world you live in</a:t>
          </a:r>
          <a:endParaRPr lang="de-DE" sz="2400" dirty="0"/>
        </a:p>
      </dgm:t>
    </dgm:pt>
    <dgm:pt modelId="{3FE0B567-2FF6-4927-A916-602342CA2A11}" type="parTrans" cxnId="{ADE1FFA1-721C-4ED3-AE6D-23FDE7150B33}">
      <dgm:prSet/>
      <dgm:spPr/>
      <dgm:t>
        <a:bodyPr/>
        <a:lstStyle/>
        <a:p>
          <a:endParaRPr lang="de-DE"/>
        </a:p>
      </dgm:t>
    </dgm:pt>
    <dgm:pt modelId="{69B2A030-5DA1-4483-9E7B-600C58832A50}" type="sibTrans" cxnId="{ADE1FFA1-721C-4ED3-AE6D-23FDE7150B33}">
      <dgm:prSet/>
      <dgm:spPr/>
      <dgm:t>
        <a:bodyPr/>
        <a:lstStyle/>
        <a:p>
          <a:endParaRPr lang="de-DE"/>
        </a:p>
      </dgm:t>
    </dgm:pt>
    <dgm:pt modelId="{63F32B8A-9952-486E-82FE-201F55C8A702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de-DE" sz="1600" b="1" dirty="0" smtClean="0"/>
            <a:t>Tools:</a:t>
          </a:r>
        </a:p>
        <a:p>
          <a:r>
            <a:rPr lang="de-DE" sz="1600" dirty="0" smtClean="0"/>
            <a:t>Participant observation</a:t>
          </a:r>
        </a:p>
        <a:p>
          <a:r>
            <a:rPr lang="de-DE" sz="1600" dirty="0" smtClean="0"/>
            <a:t>Prophetic Insight</a:t>
          </a:r>
        </a:p>
        <a:p>
          <a:r>
            <a:rPr lang="de-DE" sz="1600" dirty="0" smtClean="0"/>
            <a:t>Social analysis</a:t>
          </a:r>
        </a:p>
      </dgm:t>
    </dgm:pt>
    <dgm:pt modelId="{7F1A8DEE-4328-4AE4-9246-06B6FA79DE1B}" type="parTrans" cxnId="{B832FD49-510C-478F-9B40-FBBAD493E2BF}">
      <dgm:prSet/>
      <dgm:spPr/>
      <dgm:t>
        <a:bodyPr/>
        <a:lstStyle/>
        <a:p>
          <a:endParaRPr lang="de-DE"/>
        </a:p>
      </dgm:t>
    </dgm:pt>
    <dgm:pt modelId="{8307037D-F487-429E-9B28-4F57AE62C77D}" type="sibTrans" cxnId="{B832FD49-510C-478F-9B40-FBBAD493E2BF}">
      <dgm:prSet/>
      <dgm:spPr/>
      <dgm:t>
        <a:bodyPr/>
        <a:lstStyle/>
        <a:p>
          <a:endParaRPr lang="de-DE"/>
        </a:p>
      </dgm:t>
    </dgm:pt>
    <dgm:pt modelId="{CF94C67B-94BB-4D46-BB5B-9DEF314A2499}" type="pres">
      <dgm:prSet presAssocID="{D80B45C7-600D-486E-998F-4E0C5AE46E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3021622-3159-41DC-88CB-F4EF20014E6F}" type="pres">
      <dgm:prSet presAssocID="{D58C4493-FC5C-4FE8-9DB8-D463020B642E}" presName="node" presStyleLbl="node1" presStyleIdx="0" presStyleCnt="4" custScaleX="141432" custScaleY="11142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F151D6-DCC3-4352-A8F5-B3D0C90DC871}" type="pres">
      <dgm:prSet presAssocID="{D58C4493-FC5C-4FE8-9DB8-D463020B642E}" presName="spNode" presStyleCnt="0"/>
      <dgm:spPr/>
    </dgm:pt>
    <dgm:pt modelId="{17243796-8BCA-4250-A116-F54B21E07F97}" type="pres">
      <dgm:prSet presAssocID="{B82D56DE-E9DC-4EA5-80DC-05C536BA3F75}" presName="sibTrans" presStyleLbl="sibTrans1D1" presStyleIdx="0" presStyleCnt="4"/>
      <dgm:spPr/>
      <dgm:t>
        <a:bodyPr/>
        <a:lstStyle/>
        <a:p>
          <a:endParaRPr lang="de-DE"/>
        </a:p>
      </dgm:t>
    </dgm:pt>
    <dgm:pt modelId="{3429FA4B-A2B3-4E12-A2E4-41873AB52307}" type="pres">
      <dgm:prSet presAssocID="{37CE372E-EE3D-42FA-9AC5-AD5E203F40A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3724CE-7DB5-4715-84E8-2751569BA238}" type="pres">
      <dgm:prSet presAssocID="{37CE372E-EE3D-42FA-9AC5-AD5E203F40A6}" presName="spNode" presStyleCnt="0"/>
      <dgm:spPr/>
    </dgm:pt>
    <dgm:pt modelId="{B905F86D-12AE-41F5-B8C8-0811643D55A4}" type="pres">
      <dgm:prSet presAssocID="{69B2A030-5DA1-4483-9E7B-600C58832A50}" presName="sibTrans" presStyleLbl="sibTrans1D1" presStyleIdx="1" presStyleCnt="4"/>
      <dgm:spPr/>
      <dgm:t>
        <a:bodyPr/>
        <a:lstStyle/>
        <a:p>
          <a:endParaRPr lang="de-DE"/>
        </a:p>
      </dgm:t>
    </dgm:pt>
    <dgm:pt modelId="{FAAA85D4-55CE-402A-A7F6-769B8F700F90}" type="pres">
      <dgm:prSet presAssocID="{1939FB98-B85E-45D2-B13C-40C5BFDC4CED}" presName="node" presStyleLbl="node1" presStyleIdx="2" presStyleCnt="4" custScaleX="148318" custScaleY="11251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EFDE67-5CF8-43FF-BE75-23BE9B4B17F3}" type="pres">
      <dgm:prSet presAssocID="{1939FB98-B85E-45D2-B13C-40C5BFDC4CED}" presName="spNode" presStyleCnt="0"/>
      <dgm:spPr/>
    </dgm:pt>
    <dgm:pt modelId="{2A4A7511-1B19-4B9C-B4EB-A4A5810729BF}" type="pres">
      <dgm:prSet presAssocID="{36596C79-0CDE-4434-A213-F911E7B2DF58}" presName="sibTrans" presStyleLbl="sibTrans1D1" presStyleIdx="2" presStyleCnt="4"/>
      <dgm:spPr/>
      <dgm:t>
        <a:bodyPr/>
        <a:lstStyle/>
        <a:p>
          <a:endParaRPr lang="de-DE"/>
        </a:p>
      </dgm:t>
    </dgm:pt>
    <dgm:pt modelId="{AE23E376-A17B-4284-84C8-C60D5342C815}" type="pres">
      <dgm:prSet presAssocID="{63F32B8A-9952-486E-82FE-201F55C8A702}" presName="node" presStyleLbl="node1" presStyleIdx="3" presStyleCnt="4" custScaleX="119969" custScaleY="102954" custRadScaleRad="100527" custRadScaleInc="-1254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14A38-9A86-4379-B63F-F99FA68656A0}" type="pres">
      <dgm:prSet presAssocID="{63F32B8A-9952-486E-82FE-201F55C8A702}" presName="spNode" presStyleCnt="0"/>
      <dgm:spPr/>
    </dgm:pt>
    <dgm:pt modelId="{CBF663C6-22CB-4F4D-91D3-149099EE785E}" type="pres">
      <dgm:prSet presAssocID="{8307037D-F487-429E-9B28-4F57AE62C77D}" presName="sibTrans" presStyleLbl="sibTrans1D1" presStyleIdx="3" presStyleCnt="4"/>
      <dgm:spPr/>
      <dgm:t>
        <a:bodyPr/>
        <a:lstStyle/>
        <a:p>
          <a:endParaRPr lang="de-DE"/>
        </a:p>
      </dgm:t>
    </dgm:pt>
  </dgm:ptLst>
  <dgm:cxnLst>
    <dgm:cxn modelId="{92AB96E9-9F69-43B5-95C7-7E90DCA62D4C}" type="presOf" srcId="{63F32B8A-9952-486E-82FE-201F55C8A702}" destId="{AE23E376-A17B-4284-84C8-C60D5342C815}" srcOrd="0" destOrd="0" presId="urn:microsoft.com/office/officeart/2005/8/layout/cycle5"/>
    <dgm:cxn modelId="{FFB66D62-2E9A-40C7-BB70-BD59445334F0}" type="presOf" srcId="{37CE372E-EE3D-42FA-9AC5-AD5E203F40A6}" destId="{3429FA4B-A2B3-4E12-A2E4-41873AB52307}" srcOrd="0" destOrd="0" presId="urn:microsoft.com/office/officeart/2005/8/layout/cycle5"/>
    <dgm:cxn modelId="{AD154528-D048-4E8B-A25D-823E55DF5D9A}" type="presOf" srcId="{D58C4493-FC5C-4FE8-9DB8-D463020B642E}" destId="{93021622-3159-41DC-88CB-F4EF20014E6F}" srcOrd="0" destOrd="0" presId="urn:microsoft.com/office/officeart/2005/8/layout/cycle5"/>
    <dgm:cxn modelId="{79A1648B-45CF-44E8-9C96-03F4C61C768C}" srcId="{D80B45C7-600D-486E-998F-4E0C5AE46EF8}" destId="{D58C4493-FC5C-4FE8-9DB8-D463020B642E}" srcOrd="0" destOrd="0" parTransId="{C22D12A1-2847-440C-8C76-69BAA8E7EA82}" sibTransId="{B82D56DE-E9DC-4EA5-80DC-05C536BA3F75}"/>
    <dgm:cxn modelId="{5308664E-731B-4766-AD40-869119A6445A}" type="presOf" srcId="{8307037D-F487-429E-9B28-4F57AE62C77D}" destId="{CBF663C6-22CB-4F4D-91D3-149099EE785E}" srcOrd="0" destOrd="0" presId="urn:microsoft.com/office/officeart/2005/8/layout/cycle5"/>
    <dgm:cxn modelId="{FFB863E8-2387-45A4-BABC-40E6CBB940E1}" type="presOf" srcId="{B82D56DE-E9DC-4EA5-80DC-05C536BA3F75}" destId="{17243796-8BCA-4250-A116-F54B21E07F97}" srcOrd="0" destOrd="0" presId="urn:microsoft.com/office/officeart/2005/8/layout/cycle5"/>
    <dgm:cxn modelId="{ADE1FFA1-721C-4ED3-AE6D-23FDE7150B33}" srcId="{D80B45C7-600D-486E-998F-4E0C5AE46EF8}" destId="{37CE372E-EE3D-42FA-9AC5-AD5E203F40A6}" srcOrd="1" destOrd="0" parTransId="{3FE0B567-2FF6-4927-A916-602342CA2A11}" sibTransId="{69B2A030-5DA1-4483-9E7B-600C58832A50}"/>
    <dgm:cxn modelId="{CE98FBAE-EEAD-47D8-9751-9B881DB217F0}" type="presOf" srcId="{D80B45C7-600D-486E-998F-4E0C5AE46EF8}" destId="{CF94C67B-94BB-4D46-BB5B-9DEF314A2499}" srcOrd="0" destOrd="0" presId="urn:microsoft.com/office/officeart/2005/8/layout/cycle5"/>
    <dgm:cxn modelId="{07314CBF-47F4-43A0-8125-ABD3BF38F207}" type="presOf" srcId="{36596C79-0CDE-4434-A213-F911E7B2DF58}" destId="{2A4A7511-1B19-4B9C-B4EB-A4A5810729BF}" srcOrd="0" destOrd="0" presId="urn:microsoft.com/office/officeart/2005/8/layout/cycle5"/>
    <dgm:cxn modelId="{6AB9D449-2959-4A43-8514-E174A1F29EFA}" srcId="{D80B45C7-600D-486E-998F-4E0C5AE46EF8}" destId="{1939FB98-B85E-45D2-B13C-40C5BFDC4CED}" srcOrd="2" destOrd="0" parTransId="{0AFED1E2-23CA-42CC-916C-D6ACC6B2743D}" sibTransId="{36596C79-0CDE-4434-A213-F911E7B2DF58}"/>
    <dgm:cxn modelId="{B832FD49-510C-478F-9B40-FBBAD493E2BF}" srcId="{D80B45C7-600D-486E-998F-4E0C5AE46EF8}" destId="{63F32B8A-9952-486E-82FE-201F55C8A702}" srcOrd="3" destOrd="0" parTransId="{7F1A8DEE-4328-4AE4-9246-06B6FA79DE1B}" sibTransId="{8307037D-F487-429E-9B28-4F57AE62C77D}"/>
    <dgm:cxn modelId="{81425424-7F6F-4E26-A6AE-BAB2DC50D64A}" type="presOf" srcId="{69B2A030-5DA1-4483-9E7B-600C58832A50}" destId="{B905F86D-12AE-41F5-B8C8-0811643D55A4}" srcOrd="0" destOrd="0" presId="urn:microsoft.com/office/officeart/2005/8/layout/cycle5"/>
    <dgm:cxn modelId="{4FDBE1D1-DC21-4796-A036-D4F0B2A179E9}" type="presOf" srcId="{1939FB98-B85E-45D2-B13C-40C5BFDC4CED}" destId="{FAAA85D4-55CE-402A-A7F6-769B8F700F90}" srcOrd="0" destOrd="0" presId="urn:microsoft.com/office/officeart/2005/8/layout/cycle5"/>
    <dgm:cxn modelId="{E1CBFC06-785D-4AD4-8ABE-5AA736CFE29A}" type="presParOf" srcId="{CF94C67B-94BB-4D46-BB5B-9DEF314A2499}" destId="{93021622-3159-41DC-88CB-F4EF20014E6F}" srcOrd="0" destOrd="0" presId="urn:microsoft.com/office/officeart/2005/8/layout/cycle5"/>
    <dgm:cxn modelId="{8410B63D-BD3E-4C81-B225-9D66069E803B}" type="presParOf" srcId="{CF94C67B-94BB-4D46-BB5B-9DEF314A2499}" destId="{17F151D6-DCC3-4352-A8F5-B3D0C90DC871}" srcOrd="1" destOrd="0" presId="urn:microsoft.com/office/officeart/2005/8/layout/cycle5"/>
    <dgm:cxn modelId="{D98245D7-FD42-4E9C-9DB4-0420255DD397}" type="presParOf" srcId="{CF94C67B-94BB-4D46-BB5B-9DEF314A2499}" destId="{17243796-8BCA-4250-A116-F54B21E07F97}" srcOrd="2" destOrd="0" presId="urn:microsoft.com/office/officeart/2005/8/layout/cycle5"/>
    <dgm:cxn modelId="{B3AF4C96-5C27-4772-98A6-E6386018A903}" type="presParOf" srcId="{CF94C67B-94BB-4D46-BB5B-9DEF314A2499}" destId="{3429FA4B-A2B3-4E12-A2E4-41873AB52307}" srcOrd="3" destOrd="0" presId="urn:microsoft.com/office/officeart/2005/8/layout/cycle5"/>
    <dgm:cxn modelId="{7BA62D5A-E88F-4BD1-A741-AB789EC0FC81}" type="presParOf" srcId="{CF94C67B-94BB-4D46-BB5B-9DEF314A2499}" destId="{5D3724CE-7DB5-4715-84E8-2751569BA238}" srcOrd="4" destOrd="0" presId="urn:microsoft.com/office/officeart/2005/8/layout/cycle5"/>
    <dgm:cxn modelId="{18DC51ED-11D6-48A4-9336-33E204EF0935}" type="presParOf" srcId="{CF94C67B-94BB-4D46-BB5B-9DEF314A2499}" destId="{B905F86D-12AE-41F5-B8C8-0811643D55A4}" srcOrd="5" destOrd="0" presId="urn:microsoft.com/office/officeart/2005/8/layout/cycle5"/>
    <dgm:cxn modelId="{2B3538B0-5288-4A47-A97C-02F4DFBD20CB}" type="presParOf" srcId="{CF94C67B-94BB-4D46-BB5B-9DEF314A2499}" destId="{FAAA85D4-55CE-402A-A7F6-769B8F700F90}" srcOrd="6" destOrd="0" presId="urn:microsoft.com/office/officeart/2005/8/layout/cycle5"/>
    <dgm:cxn modelId="{2A5F801D-3DF7-4F2B-AEA8-03B3E985631A}" type="presParOf" srcId="{CF94C67B-94BB-4D46-BB5B-9DEF314A2499}" destId="{AEEFDE67-5CF8-43FF-BE75-23BE9B4B17F3}" srcOrd="7" destOrd="0" presId="urn:microsoft.com/office/officeart/2005/8/layout/cycle5"/>
    <dgm:cxn modelId="{FE31B1DC-F0D0-4B1E-9BDA-E01D8A06DA7F}" type="presParOf" srcId="{CF94C67B-94BB-4D46-BB5B-9DEF314A2499}" destId="{2A4A7511-1B19-4B9C-B4EB-A4A5810729BF}" srcOrd="8" destOrd="0" presId="urn:microsoft.com/office/officeart/2005/8/layout/cycle5"/>
    <dgm:cxn modelId="{5B3D6E3D-D75E-4971-83E9-966EC58BDE46}" type="presParOf" srcId="{CF94C67B-94BB-4D46-BB5B-9DEF314A2499}" destId="{AE23E376-A17B-4284-84C8-C60D5342C815}" srcOrd="9" destOrd="0" presId="urn:microsoft.com/office/officeart/2005/8/layout/cycle5"/>
    <dgm:cxn modelId="{2F4674CE-0ED4-4B7C-A603-1D81C59EC0AC}" type="presParOf" srcId="{CF94C67B-94BB-4D46-BB5B-9DEF314A2499}" destId="{6DD14A38-9A86-4379-B63F-F99FA68656A0}" srcOrd="10" destOrd="0" presId="urn:microsoft.com/office/officeart/2005/8/layout/cycle5"/>
    <dgm:cxn modelId="{4BA7EC20-EEB3-449B-B97D-15DFA3C98BA3}" type="presParOf" srcId="{CF94C67B-94BB-4D46-BB5B-9DEF314A2499}" destId="{CBF663C6-22CB-4F4D-91D3-149099EE785E}" srcOrd="11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0B45C7-600D-486E-998F-4E0C5AE46E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8C4493-FC5C-4FE8-9DB8-D463020B642E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sz="2800" dirty="0" smtClean="0"/>
            <a:t>4. Vision</a:t>
          </a:r>
          <a:endParaRPr lang="de-DE" sz="2800" dirty="0"/>
        </a:p>
      </dgm:t>
    </dgm:pt>
    <dgm:pt modelId="{C22D12A1-2847-440C-8C76-69BAA8E7EA82}" type="parTrans" cxnId="{79A1648B-45CF-44E8-9C96-03F4C61C768C}">
      <dgm:prSet/>
      <dgm:spPr/>
      <dgm:t>
        <a:bodyPr/>
        <a:lstStyle/>
        <a:p>
          <a:endParaRPr lang="de-DE"/>
        </a:p>
      </dgm:t>
    </dgm:pt>
    <dgm:pt modelId="{B82D56DE-E9DC-4EA5-80DC-05C536BA3F75}" type="sibTrans" cxnId="{79A1648B-45CF-44E8-9C96-03F4C61C768C}">
      <dgm:prSet/>
      <dgm:spPr/>
      <dgm:t>
        <a:bodyPr/>
        <a:lstStyle/>
        <a:p>
          <a:endParaRPr lang="de-DE"/>
        </a:p>
      </dgm:t>
    </dgm:pt>
    <dgm:pt modelId="{1939FB98-B85E-45D2-B13C-40C5BFDC4CE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000" dirty="0" smtClean="0"/>
        </a:p>
        <a:p>
          <a:pPr marL="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de-DE" sz="1600" dirty="0" smtClean="0"/>
            <a:t>Biblical and theological Reflection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dirty="0"/>
        </a:p>
      </dgm:t>
    </dgm:pt>
    <dgm:pt modelId="{0AFED1E2-23CA-42CC-916C-D6ACC6B2743D}" type="parTrans" cxnId="{6AB9D449-2959-4A43-8514-E174A1F29EFA}">
      <dgm:prSet/>
      <dgm:spPr/>
      <dgm:t>
        <a:bodyPr/>
        <a:lstStyle/>
        <a:p>
          <a:endParaRPr lang="de-DE"/>
        </a:p>
      </dgm:t>
    </dgm:pt>
    <dgm:pt modelId="{36596C79-0CDE-4434-A213-F911E7B2DF58}" type="sibTrans" cxnId="{6AB9D449-2959-4A43-8514-E174A1F29EFA}">
      <dgm:prSet/>
      <dgm:spPr/>
      <dgm:t>
        <a:bodyPr/>
        <a:lstStyle/>
        <a:p>
          <a:endParaRPr lang="de-DE"/>
        </a:p>
      </dgm:t>
    </dgm:pt>
    <dgm:pt modelId="{63F32B8A-9952-486E-82FE-201F55C8A702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de-DE" sz="1800" b="0" dirty="0" smtClean="0"/>
            <a:t>Visionary statement – church reflectiv and locally relevant</a:t>
          </a:r>
        </a:p>
      </dgm:t>
    </dgm:pt>
    <dgm:pt modelId="{7F1A8DEE-4328-4AE4-9246-06B6FA79DE1B}" type="parTrans" cxnId="{B832FD49-510C-478F-9B40-FBBAD493E2BF}">
      <dgm:prSet/>
      <dgm:spPr/>
      <dgm:t>
        <a:bodyPr/>
        <a:lstStyle/>
        <a:p>
          <a:endParaRPr lang="de-DE"/>
        </a:p>
      </dgm:t>
    </dgm:pt>
    <dgm:pt modelId="{8307037D-F487-429E-9B28-4F57AE62C77D}" type="sibTrans" cxnId="{B832FD49-510C-478F-9B40-FBBAD493E2BF}">
      <dgm:prSet/>
      <dgm:spPr/>
      <dgm:t>
        <a:bodyPr/>
        <a:lstStyle/>
        <a:p>
          <a:endParaRPr lang="de-DE"/>
        </a:p>
      </dgm:t>
    </dgm:pt>
    <dgm:pt modelId="{37CE372E-EE3D-42FA-9AC5-AD5E203F40A6}">
      <dgm:prSet custT="1"/>
      <dgm:spPr>
        <a:solidFill>
          <a:srgbClr val="FF00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2000" dirty="0" smtClean="0"/>
            <a:t>Challenges </a:t>
          </a:r>
          <a:r>
            <a:rPr lang="de-DE" sz="2000" smtClean="0"/>
            <a:t>of society </a:t>
          </a:r>
          <a:r>
            <a:rPr lang="de-DE" sz="2000" dirty="0" smtClean="0"/>
            <a:t>you live in</a:t>
          </a:r>
        </a:p>
      </dgm:t>
    </dgm:pt>
    <dgm:pt modelId="{69B2A030-5DA1-4483-9E7B-600C58832A50}" type="sibTrans" cxnId="{ADE1FFA1-721C-4ED3-AE6D-23FDE7150B33}">
      <dgm:prSet/>
      <dgm:spPr/>
      <dgm:t>
        <a:bodyPr/>
        <a:lstStyle/>
        <a:p>
          <a:endParaRPr lang="de-DE"/>
        </a:p>
      </dgm:t>
    </dgm:pt>
    <dgm:pt modelId="{3FE0B567-2FF6-4927-A916-602342CA2A11}" type="parTrans" cxnId="{ADE1FFA1-721C-4ED3-AE6D-23FDE7150B33}">
      <dgm:prSet/>
      <dgm:spPr/>
      <dgm:t>
        <a:bodyPr/>
        <a:lstStyle/>
        <a:p>
          <a:endParaRPr lang="de-DE"/>
        </a:p>
      </dgm:t>
    </dgm:pt>
    <dgm:pt modelId="{CF94C67B-94BB-4D46-BB5B-9DEF314A2499}" type="pres">
      <dgm:prSet presAssocID="{D80B45C7-600D-486E-998F-4E0C5AE46E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3021622-3159-41DC-88CB-F4EF20014E6F}" type="pres">
      <dgm:prSet presAssocID="{D58C4493-FC5C-4FE8-9DB8-D463020B642E}" presName="node" presStyleLbl="node1" presStyleIdx="0" presStyleCnt="4" custScaleX="141432" custScaleY="11142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F151D6-DCC3-4352-A8F5-B3D0C90DC871}" type="pres">
      <dgm:prSet presAssocID="{D58C4493-FC5C-4FE8-9DB8-D463020B642E}" presName="spNode" presStyleCnt="0"/>
      <dgm:spPr/>
    </dgm:pt>
    <dgm:pt modelId="{17243796-8BCA-4250-A116-F54B21E07F97}" type="pres">
      <dgm:prSet presAssocID="{B82D56DE-E9DC-4EA5-80DC-05C536BA3F75}" presName="sibTrans" presStyleLbl="sibTrans1D1" presStyleIdx="0" presStyleCnt="4"/>
      <dgm:spPr/>
      <dgm:t>
        <a:bodyPr/>
        <a:lstStyle/>
        <a:p>
          <a:endParaRPr lang="de-DE"/>
        </a:p>
      </dgm:t>
    </dgm:pt>
    <dgm:pt modelId="{3429FA4B-A2B3-4E12-A2E4-41873AB52307}" type="pres">
      <dgm:prSet presAssocID="{37CE372E-EE3D-42FA-9AC5-AD5E203F40A6}" presName="node" presStyleLbl="node1" presStyleIdx="1" presStyleCnt="4" custScaleX="132007" custScaleY="14136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3724CE-7DB5-4715-84E8-2751569BA238}" type="pres">
      <dgm:prSet presAssocID="{37CE372E-EE3D-42FA-9AC5-AD5E203F40A6}" presName="spNode" presStyleCnt="0"/>
      <dgm:spPr/>
    </dgm:pt>
    <dgm:pt modelId="{B905F86D-12AE-41F5-B8C8-0811643D55A4}" type="pres">
      <dgm:prSet presAssocID="{69B2A030-5DA1-4483-9E7B-600C58832A50}" presName="sibTrans" presStyleLbl="sibTrans1D1" presStyleIdx="1" presStyleCnt="4"/>
      <dgm:spPr/>
      <dgm:t>
        <a:bodyPr/>
        <a:lstStyle/>
        <a:p>
          <a:endParaRPr lang="de-DE"/>
        </a:p>
      </dgm:t>
    </dgm:pt>
    <dgm:pt modelId="{FAAA85D4-55CE-402A-A7F6-769B8F700F90}" type="pres">
      <dgm:prSet presAssocID="{1939FB98-B85E-45D2-B13C-40C5BFDC4CED}" presName="node" presStyleLbl="node1" presStyleIdx="2" presStyleCnt="4" custScaleX="126027" custScaleY="14520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EFDE67-5CF8-43FF-BE75-23BE9B4B17F3}" type="pres">
      <dgm:prSet presAssocID="{1939FB98-B85E-45D2-B13C-40C5BFDC4CED}" presName="spNode" presStyleCnt="0"/>
      <dgm:spPr/>
    </dgm:pt>
    <dgm:pt modelId="{2A4A7511-1B19-4B9C-B4EB-A4A5810729BF}" type="pres">
      <dgm:prSet presAssocID="{36596C79-0CDE-4434-A213-F911E7B2DF58}" presName="sibTrans" presStyleLbl="sibTrans1D1" presStyleIdx="2" presStyleCnt="4"/>
      <dgm:spPr/>
      <dgm:t>
        <a:bodyPr/>
        <a:lstStyle/>
        <a:p>
          <a:endParaRPr lang="de-DE"/>
        </a:p>
      </dgm:t>
    </dgm:pt>
    <dgm:pt modelId="{AE23E376-A17B-4284-84C8-C60D5342C815}" type="pres">
      <dgm:prSet presAssocID="{63F32B8A-9952-486E-82FE-201F55C8A702}" presName="node" presStyleLbl="node1" presStyleIdx="3" presStyleCnt="4" custScaleX="130138" custScaleY="14136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14A38-9A86-4379-B63F-F99FA68656A0}" type="pres">
      <dgm:prSet presAssocID="{63F32B8A-9952-486E-82FE-201F55C8A702}" presName="spNode" presStyleCnt="0"/>
      <dgm:spPr/>
    </dgm:pt>
    <dgm:pt modelId="{CBF663C6-22CB-4F4D-91D3-149099EE785E}" type="pres">
      <dgm:prSet presAssocID="{8307037D-F487-429E-9B28-4F57AE62C77D}" presName="sibTrans" presStyleLbl="sibTrans1D1" presStyleIdx="3" presStyleCnt="4"/>
      <dgm:spPr/>
      <dgm:t>
        <a:bodyPr/>
        <a:lstStyle/>
        <a:p>
          <a:endParaRPr lang="de-DE"/>
        </a:p>
      </dgm:t>
    </dgm:pt>
  </dgm:ptLst>
  <dgm:cxnLst>
    <dgm:cxn modelId="{52C29115-32A9-498A-B088-F079BB9D667E}" type="presOf" srcId="{1939FB98-B85E-45D2-B13C-40C5BFDC4CED}" destId="{FAAA85D4-55CE-402A-A7F6-769B8F700F90}" srcOrd="0" destOrd="0" presId="urn:microsoft.com/office/officeart/2005/8/layout/cycle5"/>
    <dgm:cxn modelId="{79A1648B-45CF-44E8-9C96-03F4C61C768C}" srcId="{D80B45C7-600D-486E-998F-4E0C5AE46EF8}" destId="{D58C4493-FC5C-4FE8-9DB8-D463020B642E}" srcOrd="0" destOrd="0" parTransId="{C22D12A1-2847-440C-8C76-69BAA8E7EA82}" sibTransId="{B82D56DE-E9DC-4EA5-80DC-05C536BA3F75}"/>
    <dgm:cxn modelId="{2F6BCA16-0CCB-40E4-AA4C-AF400F45D72B}" type="presOf" srcId="{37CE372E-EE3D-42FA-9AC5-AD5E203F40A6}" destId="{3429FA4B-A2B3-4E12-A2E4-41873AB52307}" srcOrd="0" destOrd="0" presId="urn:microsoft.com/office/officeart/2005/8/layout/cycle5"/>
    <dgm:cxn modelId="{56979EB2-3E64-4C67-BAC9-090E6E62438E}" type="presOf" srcId="{B82D56DE-E9DC-4EA5-80DC-05C536BA3F75}" destId="{17243796-8BCA-4250-A116-F54B21E07F97}" srcOrd="0" destOrd="0" presId="urn:microsoft.com/office/officeart/2005/8/layout/cycle5"/>
    <dgm:cxn modelId="{ADE1FFA1-721C-4ED3-AE6D-23FDE7150B33}" srcId="{D80B45C7-600D-486E-998F-4E0C5AE46EF8}" destId="{37CE372E-EE3D-42FA-9AC5-AD5E203F40A6}" srcOrd="1" destOrd="0" parTransId="{3FE0B567-2FF6-4927-A916-602342CA2A11}" sibTransId="{69B2A030-5DA1-4483-9E7B-600C58832A50}"/>
    <dgm:cxn modelId="{DE9F1D86-446E-419D-ABC9-D1F49A674195}" type="presOf" srcId="{D80B45C7-600D-486E-998F-4E0C5AE46EF8}" destId="{CF94C67B-94BB-4D46-BB5B-9DEF314A2499}" srcOrd="0" destOrd="0" presId="urn:microsoft.com/office/officeart/2005/8/layout/cycle5"/>
    <dgm:cxn modelId="{AE99F143-E4FE-403A-85DD-246A2879960A}" type="presOf" srcId="{8307037D-F487-429E-9B28-4F57AE62C77D}" destId="{CBF663C6-22CB-4F4D-91D3-149099EE785E}" srcOrd="0" destOrd="0" presId="urn:microsoft.com/office/officeart/2005/8/layout/cycle5"/>
    <dgm:cxn modelId="{F5E21164-14B3-4972-967E-FCD45BD4A2A6}" type="presOf" srcId="{63F32B8A-9952-486E-82FE-201F55C8A702}" destId="{AE23E376-A17B-4284-84C8-C60D5342C815}" srcOrd="0" destOrd="0" presId="urn:microsoft.com/office/officeart/2005/8/layout/cycle5"/>
    <dgm:cxn modelId="{6AB9D449-2959-4A43-8514-E174A1F29EFA}" srcId="{D80B45C7-600D-486E-998F-4E0C5AE46EF8}" destId="{1939FB98-B85E-45D2-B13C-40C5BFDC4CED}" srcOrd="2" destOrd="0" parTransId="{0AFED1E2-23CA-42CC-916C-D6ACC6B2743D}" sibTransId="{36596C79-0CDE-4434-A213-F911E7B2DF58}"/>
    <dgm:cxn modelId="{6510FCA0-09E4-4186-9AA7-047402F924FA}" type="presOf" srcId="{36596C79-0CDE-4434-A213-F911E7B2DF58}" destId="{2A4A7511-1B19-4B9C-B4EB-A4A5810729BF}" srcOrd="0" destOrd="0" presId="urn:microsoft.com/office/officeart/2005/8/layout/cycle5"/>
    <dgm:cxn modelId="{B832FD49-510C-478F-9B40-FBBAD493E2BF}" srcId="{D80B45C7-600D-486E-998F-4E0C5AE46EF8}" destId="{63F32B8A-9952-486E-82FE-201F55C8A702}" srcOrd="3" destOrd="0" parTransId="{7F1A8DEE-4328-4AE4-9246-06B6FA79DE1B}" sibTransId="{8307037D-F487-429E-9B28-4F57AE62C77D}"/>
    <dgm:cxn modelId="{CC3454E5-3FF5-419B-B471-CC6202B316BD}" type="presOf" srcId="{D58C4493-FC5C-4FE8-9DB8-D463020B642E}" destId="{93021622-3159-41DC-88CB-F4EF20014E6F}" srcOrd="0" destOrd="0" presId="urn:microsoft.com/office/officeart/2005/8/layout/cycle5"/>
    <dgm:cxn modelId="{38F08D5A-7B97-4554-A766-F551A36DA5DD}" type="presOf" srcId="{69B2A030-5DA1-4483-9E7B-600C58832A50}" destId="{B905F86D-12AE-41F5-B8C8-0811643D55A4}" srcOrd="0" destOrd="0" presId="urn:microsoft.com/office/officeart/2005/8/layout/cycle5"/>
    <dgm:cxn modelId="{E825FDF2-73B5-4CD9-A502-C926B9D79078}" type="presParOf" srcId="{CF94C67B-94BB-4D46-BB5B-9DEF314A2499}" destId="{93021622-3159-41DC-88CB-F4EF20014E6F}" srcOrd="0" destOrd="0" presId="urn:microsoft.com/office/officeart/2005/8/layout/cycle5"/>
    <dgm:cxn modelId="{EBA0DBFD-E9EE-4452-BB9E-9F5429B61215}" type="presParOf" srcId="{CF94C67B-94BB-4D46-BB5B-9DEF314A2499}" destId="{17F151D6-DCC3-4352-A8F5-B3D0C90DC871}" srcOrd="1" destOrd="0" presId="urn:microsoft.com/office/officeart/2005/8/layout/cycle5"/>
    <dgm:cxn modelId="{0C3235E4-33AC-43F6-99F7-BAFB0C53ED7C}" type="presParOf" srcId="{CF94C67B-94BB-4D46-BB5B-9DEF314A2499}" destId="{17243796-8BCA-4250-A116-F54B21E07F97}" srcOrd="2" destOrd="0" presId="urn:microsoft.com/office/officeart/2005/8/layout/cycle5"/>
    <dgm:cxn modelId="{6F69AC29-2386-4947-BEE4-0D90877C732B}" type="presParOf" srcId="{CF94C67B-94BB-4D46-BB5B-9DEF314A2499}" destId="{3429FA4B-A2B3-4E12-A2E4-41873AB52307}" srcOrd="3" destOrd="0" presId="urn:microsoft.com/office/officeart/2005/8/layout/cycle5"/>
    <dgm:cxn modelId="{E04BB7AB-1C76-4865-9CF3-E5AA81DCA1F7}" type="presParOf" srcId="{CF94C67B-94BB-4D46-BB5B-9DEF314A2499}" destId="{5D3724CE-7DB5-4715-84E8-2751569BA238}" srcOrd="4" destOrd="0" presId="urn:microsoft.com/office/officeart/2005/8/layout/cycle5"/>
    <dgm:cxn modelId="{4718F65B-C4A4-4690-A5F2-99257FA19D77}" type="presParOf" srcId="{CF94C67B-94BB-4D46-BB5B-9DEF314A2499}" destId="{B905F86D-12AE-41F5-B8C8-0811643D55A4}" srcOrd="5" destOrd="0" presId="urn:microsoft.com/office/officeart/2005/8/layout/cycle5"/>
    <dgm:cxn modelId="{BE2F29E5-0234-4F75-B193-984729668F68}" type="presParOf" srcId="{CF94C67B-94BB-4D46-BB5B-9DEF314A2499}" destId="{FAAA85D4-55CE-402A-A7F6-769B8F700F90}" srcOrd="6" destOrd="0" presId="urn:microsoft.com/office/officeart/2005/8/layout/cycle5"/>
    <dgm:cxn modelId="{F60ED2DE-5EB0-4826-9DEA-DB7A21D8DEB6}" type="presParOf" srcId="{CF94C67B-94BB-4D46-BB5B-9DEF314A2499}" destId="{AEEFDE67-5CF8-43FF-BE75-23BE9B4B17F3}" srcOrd="7" destOrd="0" presId="urn:microsoft.com/office/officeart/2005/8/layout/cycle5"/>
    <dgm:cxn modelId="{A01F256A-47D0-4B3E-AAA3-81A5D6C0A802}" type="presParOf" srcId="{CF94C67B-94BB-4D46-BB5B-9DEF314A2499}" destId="{2A4A7511-1B19-4B9C-B4EB-A4A5810729BF}" srcOrd="8" destOrd="0" presId="urn:microsoft.com/office/officeart/2005/8/layout/cycle5"/>
    <dgm:cxn modelId="{58BAC346-BA3E-4B33-A786-01EE3F459729}" type="presParOf" srcId="{CF94C67B-94BB-4D46-BB5B-9DEF314A2499}" destId="{AE23E376-A17B-4284-84C8-C60D5342C815}" srcOrd="9" destOrd="0" presId="urn:microsoft.com/office/officeart/2005/8/layout/cycle5"/>
    <dgm:cxn modelId="{5CF7181A-15E7-4B5F-9DAF-E297250DD729}" type="presParOf" srcId="{CF94C67B-94BB-4D46-BB5B-9DEF314A2499}" destId="{6DD14A38-9A86-4379-B63F-F99FA68656A0}" srcOrd="10" destOrd="0" presId="urn:microsoft.com/office/officeart/2005/8/layout/cycle5"/>
    <dgm:cxn modelId="{989F359A-BE1E-4B58-906C-9BC8598687C6}" type="presParOf" srcId="{CF94C67B-94BB-4D46-BB5B-9DEF314A2499}" destId="{CBF663C6-22CB-4F4D-91D3-149099EE785E}" srcOrd="11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0B45C7-600D-486E-998F-4E0C5AE46E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8C4493-FC5C-4FE8-9DB8-D463020B642E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Involvement</a:t>
          </a:r>
          <a:endParaRPr lang="de-DE" dirty="0"/>
        </a:p>
      </dgm:t>
    </dgm:pt>
    <dgm:pt modelId="{C22D12A1-2847-440C-8C76-69BAA8E7EA82}" type="parTrans" cxnId="{79A1648B-45CF-44E8-9C96-03F4C61C768C}">
      <dgm:prSet/>
      <dgm:spPr/>
      <dgm:t>
        <a:bodyPr/>
        <a:lstStyle/>
        <a:p>
          <a:endParaRPr lang="de-DE"/>
        </a:p>
      </dgm:t>
    </dgm:pt>
    <dgm:pt modelId="{B82D56DE-E9DC-4EA5-80DC-05C536BA3F75}" type="sibTrans" cxnId="{79A1648B-45CF-44E8-9C96-03F4C61C768C}">
      <dgm:prSet/>
      <dgm:spPr/>
      <dgm:t>
        <a:bodyPr/>
        <a:lstStyle/>
        <a:p>
          <a:endParaRPr lang="de-DE"/>
        </a:p>
      </dgm:t>
    </dgm:pt>
    <dgm:pt modelId="{F5667D5F-1FC8-4CB2-9AD1-1D4CA41755E6}">
      <dgm:prSet phldrT="[Text]"/>
      <dgm:spPr>
        <a:solidFill>
          <a:schemeClr val="accent3">
            <a:lumMod val="75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de-DE" dirty="0" smtClean="0"/>
            <a:t>Analyse</a:t>
          </a:r>
          <a:endParaRPr lang="de-DE" dirty="0"/>
        </a:p>
      </dgm:t>
    </dgm:pt>
    <dgm:pt modelId="{7FDE78B0-199A-46D4-B304-77E76C821E0F}" type="parTrans" cxnId="{D9E4BBF5-38DF-4FC8-88A0-E851C6D35315}">
      <dgm:prSet/>
      <dgm:spPr/>
      <dgm:t>
        <a:bodyPr/>
        <a:lstStyle/>
        <a:p>
          <a:endParaRPr lang="de-DE"/>
        </a:p>
      </dgm:t>
    </dgm:pt>
    <dgm:pt modelId="{BA5C6033-9311-41C0-8842-D8B91E815383}" type="sibTrans" cxnId="{D9E4BBF5-38DF-4FC8-88A0-E851C6D35315}">
      <dgm:prSet/>
      <dgm:spPr/>
      <dgm:t>
        <a:bodyPr/>
        <a:lstStyle/>
        <a:p>
          <a:endParaRPr lang="de-DE"/>
        </a:p>
      </dgm:t>
    </dgm:pt>
    <dgm:pt modelId="{1939FB98-B85E-45D2-B13C-40C5BFDC4CED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dirty="0" smtClean="0"/>
            <a:t>Obsticles</a:t>
          </a:r>
          <a:endParaRPr lang="de-DE" dirty="0"/>
        </a:p>
      </dgm:t>
    </dgm:pt>
    <dgm:pt modelId="{0AFED1E2-23CA-42CC-916C-D6ACC6B2743D}" type="parTrans" cxnId="{6AB9D449-2959-4A43-8514-E174A1F29EFA}">
      <dgm:prSet/>
      <dgm:spPr/>
      <dgm:t>
        <a:bodyPr/>
        <a:lstStyle/>
        <a:p>
          <a:endParaRPr lang="de-DE"/>
        </a:p>
      </dgm:t>
    </dgm:pt>
    <dgm:pt modelId="{36596C79-0CDE-4434-A213-F911E7B2DF58}" type="sibTrans" cxnId="{6AB9D449-2959-4A43-8514-E174A1F29EFA}">
      <dgm:prSet/>
      <dgm:spPr/>
      <dgm:t>
        <a:bodyPr/>
        <a:lstStyle/>
        <a:p>
          <a:endParaRPr lang="de-DE"/>
        </a:p>
      </dgm:t>
    </dgm:pt>
    <dgm:pt modelId="{01407FFF-B38F-474F-9097-347B193C1DEE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Action</a:t>
          </a:r>
          <a:endParaRPr lang="de-DE" dirty="0"/>
        </a:p>
      </dgm:t>
    </dgm:pt>
    <dgm:pt modelId="{639F1DDC-4BA6-46C8-9CC9-B782D43918EA}" type="parTrans" cxnId="{B343D92A-953B-45B8-842D-C92B8AE2E53A}">
      <dgm:prSet/>
      <dgm:spPr/>
      <dgm:t>
        <a:bodyPr/>
        <a:lstStyle/>
        <a:p>
          <a:endParaRPr lang="de-DE"/>
        </a:p>
      </dgm:t>
    </dgm:pt>
    <dgm:pt modelId="{A3BFE09E-6EC3-4600-A579-BC0EF79C0A0D}" type="sibTrans" cxnId="{B343D92A-953B-45B8-842D-C92B8AE2E53A}">
      <dgm:prSet/>
      <dgm:spPr/>
      <dgm:t>
        <a:bodyPr/>
        <a:lstStyle/>
        <a:p>
          <a:endParaRPr lang="de-DE"/>
        </a:p>
      </dgm:t>
    </dgm:pt>
    <dgm:pt modelId="{744A9554-735A-43AA-906B-E8BE61B9FDBB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Evaluation</a:t>
          </a:r>
          <a:endParaRPr lang="de-DE" dirty="0"/>
        </a:p>
      </dgm:t>
    </dgm:pt>
    <dgm:pt modelId="{038456A8-2C07-4B34-8EE8-94FE56B66726}" type="parTrans" cxnId="{D1DB17DE-4829-4E5A-B5CE-3A2D57708695}">
      <dgm:prSet/>
      <dgm:spPr/>
      <dgm:t>
        <a:bodyPr/>
        <a:lstStyle/>
        <a:p>
          <a:endParaRPr lang="de-DE"/>
        </a:p>
      </dgm:t>
    </dgm:pt>
    <dgm:pt modelId="{A5D1E883-D947-42C3-9D84-AAF405CDAE32}" type="sibTrans" cxnId="{D1DB17DE-4829-4E5A-B5CE-3A2D57708695}">
      <dgm:prSet/>
      <dgm:spPr/>
      <dgm:t>
        <a:bodyPr/>
        <a:lstStyle/>
        <a:p>
          <a:endParaRPr lang="de-DE"/>
        </a:p>
      </dgm:t>
    </dgm:pt>
    <dgm:pt modelId="{37CE372E-EE3D-42FA-9AC5-AD5E203F40A6}">
      <dgm:prSet/>
      <dgm:spPr>
        <a:solidFill>
          <a:srgbClr val="FF0000"/>
        </a:solidFill>
      </dgm:spPr>
      <dgm:t>
        <a:bodyPr/>
        <a:lstStyle/>
        <a:p>
          <a:r>
            <a:rPr lang="de-DE" dirty="0" smtClean="0"/>
            <a:t>Vision</a:t>
          </a:r>
          <a:endParaRPr lang="de-DE" dirty="0"/>
        </a:p>
      </dgm:t>
    </dgm:pt>
    <dgm:pt modelId="{3FE0B567-2FF6-4927-A916-602342CA2A11}" type="parTrans" cxnId="{ADE1FFA1-721C-4ED3-AE6D-23FDE7150B33}">
      <dgm:prSet/>
      <dgm:spPr/>
      <dgm:t>
        <a:bodyPr/>
        <a:lstStyle/>
        <a:p>
          <a:endParaRPr lang="de-DE"/>
        </a:p>
      </dgm:t>
    </dgm:pt>
    <dgm:pt modelId="{69B2A030-5DA1-4483-9E7B-600C58832A50}" type="sibTrans" cxnId="{ADE1FFA1-721C-4ED3-AE6D-23FDE7150B33}">
      <dgm:prSet/>
      <dgm:spPr/>
      <dgm:t>
        <a:bodyPr/>
        <a:lstStyle/>
        <a:p>
          <a:endParaRPr lang="de-DE"/>
        </a:p>
      </dgm:t>
    </dgm:pt>
    <dgm:pt modelId="{DDFAA7E8-F2DB-4999-B52B-1D821C7F7871}">
      <dgm:prSet/>
      <dgm:spPr/>
      <dgm:t>
        <a:bodyPr/>
        <a:lstStyle/>
        <a:p>
          <a:r>
            <a:rPr lang="de-DE" dirty="0" smtClean="0"/>
            <a:t>Potential</a:t>
          </a:r>
          <a:endParaRPr lang="de-DE" dirty="0"/>
        </a:p>
      </dgm:t>
    </dgm:pt>
    <dgm:pt modelId="{DB09ED40-7CF6-4455-8F43-3D7CA0FF1279}" type="parTrans" cxnId="{E701BEBF-EA0A-4B69-BA81-982489CB38C5}">
      <dgm:prSet/>
      <dgm:spPr/>
      <dgm:t>
        <a:bodyPr/>
        <a:lstStyle/>
        <a:p>
          <a:endParaRPr lang="de-DE"/>
        </a:p>
      </dgm:t>
    </dgm:pt>
    <dgm:pt modelId="{06ED1ABF-9D8E-4E06-8342-71C87D5494CA}" type="sibTrans" cxnId="{E701BEBF-EA0A-4B69-BA81-982489CB38C5}">
      <dgm:prSet/>
      <dgm:spPr/>
      <dgm:t>
        <a:bodyPr/>
        <a:lstStyle/>
        <a:p>
          <a:endParaRPr lang="de-DE"/>
        </a:p>
      </dgm:t>
    </dgm:pt>
    <dgm:pt modelId="{63F32B8A-9952-486E-82FE-201F55C8A702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de-DE" dirty="0" smtClean="0"/>
            <a:t>Plan</a:t>
          </a:r>
          <a:endParaRPr lang="de-DE" dirty="0"/>
        </a:p>
      </dgm:t>
    </dgm:pt>
    <dgm:pt modelId="{7F1A8DEE-4328-4AE4-9246-06B6FA79DE1B}" type="parTrans" cxnId="{B832FD49-510C-478F-9B40-FBBAD493E2BF}">
      <dgm:prSet/>
      <dgm:spPr/>
      <dgm:t>
        <a:bodyPr/>
        <a:lstStyle/>
        <a:p>
          <a:endParaRPr lang="de-DE"/>
        </a:p>
      </dgm:t>
    </dgm:pt>
    <dgm:pt modelId="{8307037D-F487-429E-9B28-4F57AE62C77D}" type="sibTrans" cxnId="{B832FD49-510C-478F-9B40-FBBAD493E2BF}">
      <dgm:prSet/>
      <dgm:spPr/>
      <dgm:t>
        <a:bodyPr/>
        <a:lstStyle/>
        <a:p>
          <a:endParaRPr lang="de-DE"/>
        </a:p>
      </dgm:t>
    </dgm:pt>
    <dgm:pt modelId="{CF94C67B-94BB-4D46-BB5B-9DEF314A2499}" type="pres">
      <dgm:prSet presAssocID="{D80B45C7-600D-486E-998F-4E0C5AE46E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3021622-3159-41DC-88CB-F4EF20014E6F}" type="pres">
      <dgm:prSet presAssocID="{D58C4493-FC5C-4FE8-9DB8-D463020B642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F151D6-DCC3-4352-A8F5-B3D0C90DC871}" type="pres">
      <dgm:prSet presAssocID="{D58C4493-FC5C-4FE8-9DB8-D463020B642E}" presName="spNode" presStyleCnt="0"/>
      <dgm:spPr/>
    </dgm:pt>
    <dgm:pt modelId="{17243796-8BCA-4250-A116-F54B21E07F97}" type="pres">
      <dgm:prSet presAssocID="{B82D56DE-E9DC-4EA5-80DC-05C536BA3F75}" presName="sibTrans" presStyleLbl="sibTrans1D1" presStyleIdx="0" presStyleCnt="8"/>
      <dgm:spPr/>
      <dgm:t>
        <a:bodyPr/>
        <a:lstStyle/>
        <a:p>
          <a:endParaRPr lang="de-DE"/>
        </a:p>
      </dgm:t>
    </dgm:pt>
    <dgm:pt modelId="{544EC244-679D-4E84-A032-14F4733208ED}" type="pres">
      <dgm:prSet presAssocID="{DDFAA7E8-F2DB-4999-B52B-1D821C7F787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B110A3C-C9B3-47C8-B2CB-38AB93A4A5EF}" type="pres">
      <dgm:prSet presAssocID="{DDFAA7E8-F2DB-4999-B52B-1D821C7F7871}" presName="spNode" presStyleCnt="0"/>
      <dgm:spPr/>
    </dgm:pt>
    <dgm:pt modelId="{D572DCF9-AD19-4514-A194-A3629F228BE6}" type="pres">
      <dgm:prSet presAssocID="{06ED1ABF-9D8E-4E06-8342-71C87D5494CA}" presName="sibTrans" presStyleLbl="sibTrans1D1" presStyleIdx="1" presStyleCnt="8"/>
      <dgm:spPr/>
      <dgm:t>
        <a:bodyPr/>
        <a:lstStyle/>
        <a:p>
          <a:endParaRPr lang="de-DE"/>
        </a:p>
      </dgm:t>
    </dgm:pt>
    <dgm:pt modelId="{556B6465-DF09-456D-847F-BEDB6447F087}" type="pres">
      <dgm:prSet presAssocID="{F5667D5F-1FC8-4CB2-9AD1-1D4CA41755E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B6EBF90-66CD-41B8-A6EE-A0B73FFE671E}" type="pres">
      <dgm:prSet presAssocID="{F5667D5F-1FC8-4CB2-9AD1-1D4CA41755E6}" presName="spNode" presStyleCnt="0"/>
      <dgm:spPr/>
    </dgm:pt>
    <dgm:pt modelId="{36A69034-8B5F-4389-8059-F9A16B12BBF1}" type="pres">
      <dgm:prSet presAssocID="{BA5C6033-9311-41C0-8842-D8B91E815383}" presName="sibTrans" presStyleLbl="sibTrans1D1" presStyleIdx="2" presStyleCnt="8"/>
      <dgm:spPr/>
      <dgm:t>
        <a:bodyPr/>
        <a:lstStyle/>
        <a:p>
          <a:endParaRPr lang="de-DE"/>
        </a:p>
      </dgm:t>
    </dgm:pt>
    <dgm:pt modelId="{3429FA4B-A2B3-4E12-A2E4-41873AB52307}" type="pres">
      <dgm:prSet presAssocID="{37CE372E-EE3D-42FA-9AC5-AD5E203F40A6}" presName="node" presStyleLbl="node1" presStyleIdx="3" presStyleCnt="8" custRadScaleRad="95859" custRadScaleInc="-397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3724CE-7DB5-4715-84E8-2751569BA238}" type="pres">
      <dgm:prSet presAssocID="{37CE372E-EE3D-42FA-9AC5-AD5E203F40A6}" presName="spNode" presStyleCnt="0"/>
      <dgm:spPr/>
    </dgm:pt>
    <dgm:pt modelId="{B905F86D-12AE-41F5-B8C8-0811643D55A4}" type="pres">
      <dgm:prSet presAssocID="{69B2A030-5DA1-4483-9E7B-600C58832A50}" presName="sibTrans" presStyleLbl="sibTrans1D1" presStyleIdx="3" presStyleCnt="8"/>
      <dgm:spPr/>
      <dgm:t>
        <a:bodyPr/>
        <a:lstStyle/>
        <a:p>
          <a:endParaRPr lang="de-DE"/>
        </a:p>
      </dgm:t>
    </dgm:pt>
    <dgm:pt modelId="{FAAA85D4-55CE-402A-A7F6-769B8F700F90}" type="pres">
      <dgm:prSet presAssocID="{1939FB98-B85E-45D2-B13C-40C5BFDC4CE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EFDE67-5CF8-43FF-BE75-23BE9B4B17F3}" type="pres">
      <dgm:prSet presAssocID="{1939FB98-B85E-45D2-B13C-40C5BFDC4CED}" presName="spNode" presStyleCnt="0"/>
      <dgm:spPr/>
    </dgm:pt>
    <dgm:pt modelId="{2A4A7511-1B19-4B9C-B4EB-A4A5810729BF}" type="pres">
      <dgm:prSet presAssocID="{36596C79-0CDE-4434-A213-F911E7B2DF58}" presName="sibTrans" presStyleLbl="sibTrans1D1" presStyleIdx="4" presStyleCnt="8"/>
      <dgm:spPr/>
      <dgm:t>
        <a:bodyPr/>
        <a:lstStyle/>
        <a:p>
          <a:endParaRPr lang="de-DE"/>
        </a:p>
      </dgm:t>
    </dgm:pt>
    <dgm:pt modelId="{AE23E376-A17B-4284-84C8-C60D5342C815}" type="pres">
      <dgm:prSet presAssocID="{63F32B8A-9952-486E-82FE-201F55C8A70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14A38-9A86-4379-B63F-F99FA68656A0}" type="pres">
      <dgm:prSet presAssocID="{63F32B8A-9952-486E-82FE-201F55C8A702}" presName="spNode" presStyleCnt="0"/>
      <dgm:spPr/>
    </dgm:pt>
    <dgm:pt modelId="{CBF663C6-22CB-4F4D-91D3-149099EE785E}" type="pres">
      <dgm:prSet presAssocID="{8307037D-F487-429E-9B28-4F57AE62C77D}" presName="sibTrans" presStyleLbl="sibTrans1D1" presStyleIdx="5" presStyleCnt="8"/>
      <dgm:spPr/>
      <dgm:t>
        <a:bodyPr/>
        <a:lstStyle/>
        <a:p>
          <a:endParaRPr lang="de-DE"/>
        </a:p>
      </dgm:t>
    </dgm:pt>
    <dgm:pt modelId="{DF77FBEB-F387-422C-9B77-DAE61A98D463}" type="pres">
      <dgm:prSet presAssocID="{01407FFF-B38F-474F-9097-347B193C1DE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CF68E4B-BC4B-48C6-B79C-EB6D79B42FC8}" type="pres">
      <dgm:prSet presAssocID="{01407FFF-B38F-474F-9097-347B193C1DEE}" presName="spNode" presStyleCnt="0"/>
      <dgm:spPr/>
    </dgm:pt>
    <dgm:pt modelId="{4F1B201B-C702-4D42-A7F3-72E24243A1E8}" type="pres">
      <dgm:prSet presAssocID="{A3BFE09E-6EC3-4600-A579-BC0EF79C0A0D}" presName="sibTrans" presStyleLbl="sibTrans1D1" presStyleIdx="6" presStyleCnt="8"/>
      <dgm:spPr/>
      <dgm:t>
        <a:bodyPr/>
        <a:lstStyle/>
        <a:p>
          <a:endParaRPr lang="de-DE"/>
        </a:p>
      </dgm:t>
    </dgm:pt>
    <dgm:pt modelId="{8A45D50F-7348-4813-9DA9-211384D0B25A}" type="pres">
      <dgm:prSet presAssocID="{744A9554-735A-43AA-906B-E8BE61B9FDB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8223702-4D63-4332-9DAA-2E25EC0C9054}" type="pres">
      <dgm:prSet presAssocID="{744A9554-735A-43AA-906B-E8BE61B9FDBB}" presName="spNode" presStyleCnt="0"/>
      <dgm:spPr/>
    </dgm:pt>
    <dgm:pt modelId="{529F0C87-64C6-4ADD-AD8F-6D84F2C5A2E8}" type="pres">
      <dgm:prSet presAssocID="{A5D1E883-D947-42C3-9D84-AAF405CDAE32}" presName="sibTrans" presStyleLbl="sibTrans1D1" presStyleIdx="7" presStyleCnt="8"/>
      <dgm:spPr/>
      <dgm:t>
        <a:bodyPr/>
        <a:lstStyle/>
        <a:p>
          <a:endParaRPr lang="de-DE"/>
        </a:p>
      </dgm:t>
    </dgm:pt>
  </dgm:ptLst>
  <dgm:cxnLst>
    <dgm:cxn modelId="{D9E4BBF5-38DF-4FC8-88A0-E851C6D35315}" srcId="{D80B45C7-600D-486E-998F-4E0C5AE46EF8}" destId="{F5667D5F-1FC8-4CB2-9AD1-1D4CA41755E6}" srcOrd="2" destOrd="0" parTransId="{7FDE78B0-199A-46D4-B304-77E76C821E0F}" sibTransId="{BA5C6033-9311-41C0-8842-D8B91E815383}"/>
    <dgm:cxn modelId="{0F8F531F-BA1B-4097-B644-A3CDE6984304}" type="presOf" srcId="{01407FFF-B38F-474F-9097-347B193C1DEE}" destId="{DF77FBEB-F387-422C-9B77-DAE61A98D463}" srcOrd="0" destOrd="0" presId="urn:microsoft.com/office/officeart/2005/8/layout/cycle5"/>
    <dgm:cxn modelId="{9CE37ABD-CC4F-4F53-90F0-F7C4DB5E5390}" type="presOf" srcId="{63F32B8A-9952-486E-82FE-201F55C8A702}" destId="{AE23E376-A17B-4284-84C8-C60D5342C815}" srcOrd="0" destOrd="0" presId="urn:microsoft.com/office/officeart/2005/8/layout/cycle5"/>
    <dgm:cxn modelId="{B832FD49-510C-478F-9B40-FBBAD493E2BF}" srcId="{D80B45C7-600D-486E-998F-4E0C5AE46EF8}" destId="{63F32B8A-9952-486E-82FE-201F55C8A702}" srcOrd="5" destOrd="0" parTransId="{7F1A8DEE-4328-4AE4-9246-06B6FA79DE1B}" sibTransId="{8307037D-F487-429E-9B28-4F57AE62C77D}"/>
    <dgm:cxn modelId="{A18517F8-FC6C-4DAC-8F47-1D25C6C58112}" type="presOf" srcId="{B82D56DE-E9DC-4EA5-80DC-05C536BA3F75}" destId="{17243796-8BCA-4250-A116-F54B21E07F97}" srcOrd="0" destOrd="0" presId="urn:microsoft.com/office/officeart/2005/8/layout/cycle5"/>
    <dgm:cxn modelId="{6AB9D449-2959-4A43-8514-E174A1F29EFA}" srcId="{D80B45C7-600D-486E-998F-4E0C5AE46EF8}" destId="{1939FB98-B85E-45D2-B13C-40C5BFDC4CED}" srcOrd="4" destOrd="0" parTransId="{0AFED1E2-23CA-42CC-916C-D6ACC6B2743D}" sibTransId="{36596C79-0CDE-4434-A213-F911E7B2DF58}"/>
    <dgm:cxn modelId="{ADE1FFA1-721C-4ED3-AE6D-23FDE7150B33}" srcId="{D80B45C7-600D-486E-998F-4E0C5AE46EF8}" destId="{37CE372E-EE3D-42FA-9AC5-AD5E203F40A6}" srcOrd="3" destOrd="0" parTransId="{3FE0B567-2FF6-4927-A916-602342CA2A11}" sibTransId="{69B2A030-5DA1-4483-9E7B-600C58832A50}"/>
    <dgm:cxn modelId="{D1DB17DE-4829-4E5A-B5CE-3A2D57708695}" srcId="{D80B45C7-600D-486E-998F-4E0C5AE46EF8}" destId="{744A9554-735A-43AA-906B-E8BE61B9FDBB}" srcOrd="7" destOrd="0" parTransId="{038456A8-2C07-4B34-8EE8-94FE56B66726}" sibTransId="{A5D1E883-D947-42C3-9D84-AAF405CDAE32}"/>
    <dgm:cxn modelId="{4B114BF4-9BAE-4496-B2D2-7B1971A1236E}" type="presOf" srcId="{BA5C6033-9311-41C0-8842-D8B91E815383}" destId="{36A69034-8B5F-4389-8059-F9A16B12BBF1}" srcOrd="0" destOrd="0" presId="urn:microsoft.com/office/officeart/2005/8/layout/cycle5"/>
    <dgm:cxn modelId="{26E99A38-01A1-4C93-BE3A-404A294CFD90}" type="presOf" srcId="{8307037D-F487-429E-9B28-4F57AE62C77D}" destId="{CBF663C6-22CB-4F4D-91D3-149099EE785E}" srcOrd="0" destOrd="0" presId="urn:microsoft.com/office/officeart/2005/8/layout/cycle5"/>
    <dgm:cxn modelId="{D8F43800-EC5A-4E70-8B71-2DC55A005AEE}" type="presOf" srcId="{F5667D5F-1FC8-4CB2-9AD1-1D4CA41755E6}" destId="{556B6465-DF09-456D-847F-BEDB6447F087}" srcOrd="0" destOrd="0" presId="urn:microsoft.com/office/officeart/2005/8/layout/cycle5"/>
    <dgm:cxn modelId="{0CA713D8-709C-4E92-96EF-1627BD3F7E87}" type="presOf" srcId="{06ED1ABF-9D8E-4E06-8342-71C87D5494CA}" destId="{D572DCF9-AD19-4514-A194-A3629F228BE6}" srcOrd="0" destOrd="0" presId="urn:microsoft.com/office/officeart/2005/8/layout/cycle5"/>
    <dgm:cxn modelId="{E701BEBF-EA0A-4B69-BA81-982489CB38C5}" srcId="{D80B45C7-600D-486E-998F-4E0C5AE46EF8}" destId="{DDFAA7E8-F2DB-4999-B52B-1D821C7F7871}" srcOrd="1" destOrd="0" parTransId="{DB09ED40-7CF6-4455-8F43-3D7CA0FF1279}" sibTransId="{06ED1ABF-9D8E-4E06-8342-71C87D5494CA}"/>
    <dgm:cxn modelId="{A31BF73B-05E0-4F92-B51E-43A6419002E3}" type="presOf" srcId="{36596C79-0CDE-4434-A213-F911E7B2DF58}" destId="{2A4A7511-1B19-4B9C-B4EB-A4A5810729BF}" srcOrd="0" destOrd="0" presId="urn:microsoft.com/office/officeart/2005/8/layout/cycle5"/>
    <dgm:cxn modelId="{854DBEB9-F210-4B78-8289-940783EA59B9}" type="presOf" srcId="{D80B45C7-600D-486E-998F-4E0C5AE46EF8}" destId="{CF94C67B-94BB-4D46-BB5B-9DEF314A2499}" srcOrd="0" destOrd="0" presId="urn:microsoft.com/office/officeart/2005/8/layout/cycle5"/>
    <dgm:cxn modelId="{C61C9AB0-009C-4BC0-A70A-731927E0F2F6}" type="presOf" srcId="{DDFAA7E8-F2DB-4999-B52B-1D821C7F7871}" destId="{544EC244-679D-4E84-A032-14F4733208ED}" srcOrd="0" destOrd="0" presId="urn:microsoft.com/office/officeart/2005/8/layout/cycle5"/>
    <dgm:cxn modelId="{8C6E4F38-E24A-438C-A3FD-B3253EA234EB}" type="presOf" srcId="{69B2A030-5DA1-4483-9E7B-600C58832A50}" destId="{B905F86D-12AE-41F5-B8C8-0811643D55A4}" srcOrd="0" destOrd="0" presId="urn:microsoft.com/office/officeart/2005/8/layout/cycle5"/>
    <dgm:cxn modelId="{602FFD0C-61E4-41D0-80F7-597D51B0BBE6}" type="presOf" srcId="{D58C4493-FC5C-4FE8-9DB8-D463020B642E}" destId="{93021622-3159-41DC-88CB-F4EF20014E6F}" srcOrd="0" destOrd="0" presId="urn:microsoft.com/office/officeart/2005/8/layout/cycle5"/>
    <dgm:cxn modelId="{79A1648B-45CF-44E8-9C96-03F4C61C768C}" srcId="{D80B45C7-600D-486E-998F-4E0C5AE46EF8}" destId="{D58C4493-FC5C-4FE8-9DB8-D463020B642E}" srcOrd="0" destOrd="0" parTransId="{C22D12A1-2847-440C-8C76-69BAA8E7EA82}" sibTransId="{B82D56DE-E9DC-4EA5-80DC-05C536BA3F75}"/>
    <dgm:cxn modelId="{5904BA5E-A5D4-4E8B-B96A-0BD941793C63}" type="presOf" srcId="{A5D1E883-D947-42C3-9D84-AAF405CDAE32}" destId="{529F0C87-64C6-4ADD-AD8F-6D84F2C5A2E8}" srcOrd="0" destOrd="0" presId="urn:microsoft.com/office/officeart/2005/8/layout/cycle5"/>
    <dgm:cxn modelId="{997971FB-1856-4F06-AD1D-6D5B9A52B9F7}" type="presOf" srcId="{37CE372E-EE3D-42FA-9AC5-AD5E203F40A6}" destId="{3429FA4B-A2B3-4E12-A2E4-41873AB52307}" srcOrd="0" destOrd="0" presId="urn:microsoft.com/office/officeart/2005/8/layout/cycle5"/>
    <dgm:cxn modelId="{B343D92A-953B-45B8-842D-C92B8AE2E53A}" srcId="{D80B45C7-600D-486E-998F-4E0C5AE46EF8}" destId="{01407FFF-B38F-474F-9097-347B193C1DEE}" srcOrd="6" destOrd="0" parTransId="{639F1DDC-4BA6-46C8-9CC9-B782D43918EA}" sibTransId="{A3BFE09E-6EC3-4600-A579-BC0EF79C0A0D}"/>
    <dgm:cxn modelId="{840F73A4-CC50-4203-BCE5-1CAB58E0C946}" type="presOf" srcId="{A3BFE09E-6EC3-4600-A579-BC0EF79C0A0D}" destId="{4F1B201B-C702-4D42-A7F3-72E24243A1E8}" srcOrd="0" destOrd="0" presId="urn:microsoft.com/office/officeart/2005/8/layout/cycle5"/>
    <dgm:cxn modelId="{E326EB6D-30F9-4A9F-8960-7AF1EAECCDEB}" type="presOf" srcId="{1939FB98-B85E-45D2-B13C-40C5BFDC4CED}" destId="{FAAA85D4-55CE-402A-A7F6-769B8F700F90}" srcOrd="0" destOrd="0" presId="urn:microsoft.com/office/officeart/2005/8/layout/cycle5"/>
    <dgm:cxn modelId="{FDF1497A-9EE5-4BE7-821B-553BD4318C5C}" type="presOf" srcId="{744A9554-735A-43AA-906B-E8BE61B9FDBB}" destId="{8A45D50F-7348-4813-9DA9-211384D0B25A}" srcOrd="0" destOrd="0" presId="urn:microsoft.com/office/officeart/2005/8/layout/cycle5"/>
    <dgm:cxn modelId="{8C130FCA-DBE7-4FB8-AE23-B3E116D9B9B2}" type="presParOf" srcId="{CF94C67B-94BB-4D46-BB5B-9DEF314A2499}" destId="{93021622-3159-41DC-88CB-F4EF20014E6F}" srcOrd="0" destOrd="0" presId="urn:microsoft.com/office/officeart/2005/8/layout/cycle5"/>
    <dgm:cxn modelId="{1756D00F-1A93-48F6-A0F1-77E6E3A3F4F7}" type="presParOf" srcId="{CF94C67B-94BB-4D46-BB5B-9DEF314A2499}" destId="{17F151D6-DCC3-4352-A8F5-B3D0C90DC871}" srcOrd="1" destOrd="0" presId="urn:microsoft.com/office/officeart/2005/8/layout/cycle5"/>
    <dgm:cxn modelId="{8BB1DBCC-8851-405B-BBE3-EF804B93A609}" type="presParOf" srcId="{CF94C67B-94BB-4D46-BB5B-9DEF314A2499}" destId="{17243796-8BCA-4250-A116-F54B21E07F97}" srcOrd="2" destOrd="0" presId="urn:microsoft.com/office/officeart/2005/8/layout/cycle5"/>
    <dgm:cxn modelId="{E15B52C0-2978-4CB3-83AC-DD2F0B7A6F6E}" type="presParOf" srcId="{CF94C67B-94BB-4D46-BB5B-9DEF314A2499}" destId="{544EC244-679D-4E84-A032-14F4733208ED}" srcOrd="3" destOrd="0" presId="urn:microsoft.com/office/officeart/2005/8/layout/cycle5"/>
    <dgm:cxn modelId="{23508961-8FEE-49FA-B03B-6A49F2BCE5E0}" type="presParOf" srcId="{CF94C67B-94BB-4D46-BB5B-9DEF314A2499}" destId="{2B110A3C-C9B3-47C8-B2CB-38AB93A4A5EF}" srcOrd="4" destOrd="0" presId="urn:microsoft.com/office/officeart/2005/8/layout/cycle5"/>
    <dgm:cxn modelId="{CE0CF79B-80EE-4284-9728-ED4FD0CA69AA}" type="presParOf" srcId="{CF94C67B-94BB-4D46-BB5B-9DEF314A2499}" destId="{D572DCF9-AD19-4514-A194-A3629F228BE6}" srcOrd="5" destOrd="0" presId="urn:microsoft.com/office/officeart/2005/8/layout/cycle5"/>
    <dgm:cxn modelId="{B55538CA-E0B1-4B82-8BF5-3B82909036E6}" type="presParOf" srcId="{CF94C67B-94BB-4D46-BB5B-9DEF314A2499}" destId="{556B6465-DF09-456D-847F-BEDB6447F087}" srcOrd="6" destOrd="0" presId="urn:microsoft.com/office/officeart/2005/8/layout/cycle5"/>
    <dgm:cxn modelId="{A825EDEA-D2F0-40F8-8A4D-71B3339BA0CF}" type="presParOf" srcId="{CF94C67B-94BB-4D46-BB5B-9DEF314A2499}" destId="{0B6EBF90-66CD-41B8-A6EE-A0B73FFE671E}" srcOrd="7" destOrd="0" presId="urn:microsoft.com/office/officeart/2005/8/layout/cycle5"/>
    <dgm:cxn modelId="{764D937E-236E-40B3-93DE-3CA9C1490BE4}" type="presParOf" srcId="{CF94C67B-94BB-4D46-BB5B-9DEF314A2499}" destId="{36A69034-8B5F-4389-8059-F9A16B12BBF1}" srcOrd="8" destOrd="0" presId="urn:microsoft.com/office/officeart/2005/8/layout/cycle5"/>
    <dgm:cxn modelId="{122D0B8B-6F2E-47C1-B37E-54BD9764EBDF}" type="presParOf" srcId="{CF94C67B-94BB-4D46-BB5B-9DEF314A2499}" destId="{3429FA4B-A2B3-4E12-A2E4-41873AB52307}" srcOrd="9" destOrd="0" presId="urn:microsoft.com/office/officeart/2005/8/layout/cycle5"/>
    <dgm:cxn modelId="{2D5F6111-7607-4A2C-8B11-EF32199971B6}" type="presParOf" srcId="{CF94C67B-94BB-4D46-BB5B-9DEF314A2499}" destId="{5D3724CE-7DB5-4715-84E8-2751569BA238}" srcOrd="10" destOrd="0" presId="urn:microsoft.com/office/officeart/2005/8/layout/cycle5"/>
    <dgm:cxn modelId="{E6F309AD-6164-4AA6-BA9B-44D0A515D78E}" type="presParOf" srcId="{CF94C67B-94BB-4D46-BB5B-9DEF314A2499}" destId="{B905F86D-12AE-41F5-B8C8-0811643D55A4}" srcOrd="11" destOrd="0" presId="urn:microsoft.com/office/officeart/2005/8/layout/cycle5"/>
    <dgm:cxn modelId="{69F87C4A-8E25-4201-807B-E32928AC07ED}" type="presParOf" srcId="{CF94C67B-94BB-4D46-BB5B-9DEF314A2499}" destId="{FAAA85D4-55CE-402A-A7F6-769B8F700F90}" srcOrd="12" destOrd="0" presId="urn:microsoft.com/office/officeart/2005/8/layout/cycle5"/>
    <dgm:cxn modelId="{33CB6EAA-AF88-4693-BDB0-0E30CF96F00D}" type="presParOf" srcId="{CF94C67B-94BB-4D46-BB5B-9DEF314A2499}" destId="{AEEFDE67-5CF8-43FF-BE75-23BE9B4B17F3}" srcOrd="13" destOrd="0" presId="urn:microsoft.com/office/officeart/2005/8/layout/cycle5"/>
    <dgm:cxn modelId="{6DE0E632-E2AE-44D4-AC49-DCDC108A2478}" type="presParOf" srcId="{CF94C67B-94BB-4D46-BB5B-9DEF314A2499}" destId="{2A4A7511-1B19-4B9C-B4EB-A4A5810729BF}" srcOrd="14" destOrd="0" presId="urn:microsoft.com/office/officeart/2005/8/layout/cycle5"/>
    <dgm:cxn modelId="{FD354AD2-77F6-4F69-A28A-F9A0EE48A418}" type="presParOf" srcId="{CF94C67B-94BB-4D46-BB5B-9DEF314A2499}" destId="{AE23E376-A17B-4284-84C8-C60D5342C815}" srcOrd="15" destOrd="0" presId="urn:microsoft.com/office/officeart/2005/8/layout/cycle5"/>
    <dgm:cxn modelId="{6BCBAAA4-D0B3-4950-9EF1-39C3583DEDBB}" type="presParOf" srcId="{CF94C67B-94BB-4D46-BB5B-9DEF314A2499}" destId="{6DD14A38-9A86-4379-B63F-F99FA68656A0}" srcOrd="16" destOrd="0" presId="urn:microsoft.com/office/officeart/2005/8/layout/cycle5"/>
    <dgm:cxn modelId="{7F8CD3FE-5CF5-4285-B909-DEA2C4A236A3}" type="presParOf" srcId="{CF94C67B-94BB-4D46-BB5B-9DEF314A2499}" destId="{CBF663C6-22CB-4F4D-91D3-149099EE785E}" srcOrd="17" destOrd="0" presId="urn:microsoft.com/office/officeart/2005/8/layout/cycle5"/>
    <dgm:cxn modelId="{6BE98463-0791-478D-9C4A-21FF039EED8D}" type="presParOf" srcId="{CF94C67B-94BB-4D46-BB5B-9DEF314A2499}" destId="{DF77FBEB-F387-422C-9B77-DAE61A98D463}" srcOrd="18" destOrd="0" presId="urn:microsoft.com/office/officeart/2005/8/layout/cycle5"/>
    <dgm:cxn modelId="{BC8BC85A-1546-4F00-8DB1-38F53CF08B18}" type="presParOf" srcId="{CF94C67B-94BB-4D46-BB5B-9DEF314A2499}" destId="{7CF68E4B-BC4B-48C6-B79C-EB6D79B42FC8}" srcOrd="19" destOrd="0" presId="urn:microsoft.com/office/officeart/2005/8/layout/cycle5"/>
    <dgm:cxn modelId="{6395F274-FFE1-4DA6-9F82-7AD970163B4D}" type="presParOf" srcId="{CF94C67B-94BB-4D46-BB5B-9DEF314A2499}" destId="{4F1B201B-C702-4D42-A7F3-72E24243A1E8}" srcOrd="20" destOrd="0" presId="urn:microsoft.com/office/officeart/2005/8/layout/cycle5"/>
    <dgm:cxn modelId="{0E214B4D-6BF6-45C2-B109-1B8E92EF30EC}" type="presParOf" srcId="{CF94C67B-94BB-4D46-BB5B-9DEF314A2499}" destId="{8A45D50F-7348-4813-9DA9-211384D0B25A}" srcOrd="21" destOrd="0" presId="urn:microsoft.com/office/officeart/2005/8/layout/cycle5"/>
    <dgm:cxn modelId="{BB976AA3-5E56-47A7-B4FB-6F928E9F055C}" type="presParOf" srcId="{CF94C67B-94BB-4D46-BB5B-9DEF314A2499}" destId="{A8223702-4D63-4332-9DAA-2E25EC0C9054}" srcOrd="22" destOrd="0" presId="urn:microsoft.com/office/officeart/2005/8/layout/cycle5"/>
    <dgm:cxn modelId="{9E857290-4152-48A1-83F7-5570C8E1DB70}" type="presParOf" srcId="{CF94C67B-94BB-4D46-BB5B-9DEF314A2499}" destId="{529F0C87-64C6-4ADD-AD8F-6D84F2C5A2E8}" srcOrd="23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021622-3159-41DC-88CB-F4EF20014E6F}">
      <dsp:nvSpPr>
        <dsp:cNvPr id="0" name=""/>
        <dsp:cNvSpPr/>
      </dsp:nvSpPr>
      <dsp:spPr>
        <a:xfrm>
          <a:off x="3628304" y="3248"/>
          <a:ext cx="1106663" cy="719331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Involvement</a:t>
          </a:r>
          <a:endParaRPr lang="de-DE" sz="1600" kern="1200" dirty="0"/>
        </a:p>
      </dsp:txBody>
      <dsp:txXfrm>
        <a:off x="3628304" y="3248"/>
        <a:ext cx="1106663" cy="719331"/>
      </dsp:txXfrm>
    </dsp:sp>
    <dsp:sp modelId="{17243796-8BCA-4250-A116-F54B21E07F97}">
      <dsp:nvSpPr>
        <dsp:cNvPr id="0" name=""/>
        <dsp:cNvSpPr/>
      </dsp:nvSpPr>
      <dsp:spPr>
        <a:xfrm>
          <a:off x="1683800" y="362914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3209581" y="103550"/>
              </a:moveTo>
              <a:arcTo wR="2497835" hR="2497835" stAng="17193335" swAng="68136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EC244-679D-4E84-A032-14F4733208ED}">
      <dsp:nvSpPr>
        <dsp:cNvPr id="0" name=""/>
        <dsp:cNvSpPr/>
      </dsp:nvSpPr>
      <dsp:spPr>
        <a:xfrm>
          <a:off x="5394540" y="734847"/>
          <a:ext cx="1106663" cy="7193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Potential</a:t>
          </a:r>
          <a:endParaRPr lang="de-DE" sz="1600" kern="1200" dirty="0"/>
        </a:p>
      </dsp:txBody>
      <dsp:txXfrm>
        <a:off x="5394540" y="734847"/>
        <a:ext cx="1106663" cy="719331"/>
      </dsp:txXfrm>
    </dsp:sp>
    <dsp:sp modelId="{D572DCF9-AD19-4514-A194-A3629F228BE6}">
      <dsp:nvSpPr>
        <dsp:cNvPr id="0" name=""/>
        <dsp:cNvSpPr/>
      </dsp:nvSpPr>
      <dsp:spPr>
        <a:xfrm>
          <a:off x="1683800" y="362914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4680003" y="1282383"/>
              </a:moveTo>
              <a:arcTo wR="2497835" hR="2497835" stAng="19852951" swAng="9410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6B6465-DF09-456D-847F-BEDB6447F087}">
      <dsp:nvSpPr>
        <dsp:cNvPr id="0" name=""/>
        <dsp:cNvSpPr/>
      </dsp:nvSpPr>
      <dsp:spPr>
        <a:xfrm>
          <a:off x="6126139" y="2501083"/>
          <a:ext cx="1106663" cy="719331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Analyse</a:t>
          </a:r>
          <a:endParaRPr lang="de-DE" sz="1600" kern="1200" dirty="0"/>
        </a:p>
      </dsp:txBody>
      <dsp:txXfrm>
        <a:off x="6126139" y="2501083"/>
        <a:ext cx="1106663" cy="719331"/>
      </dsp:txXfrm>
    </dsp:sp>
    <dsp:sp modelId="{36A69034-8B5F-4389-8059-F9A16B12BBF1}">
      <dsp:nvSpPr>
        <dsp:cNvPr id="0" name=""/>
        <dsp:cNvSpPr/>
      </dsp:nvSpPr>
      <dsp:spPr>
        <a:xfrm>
          <a:off x="1731145" y="121605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4862243" y="3303288"/>
              </a:moveTo>
              <a:arcTo wR="2497835" hR="2497835" stAng="1128707" swAng="89155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9FA4B-A2B3-4E12-A2E4-41873AB52307}">
      <dsp:nvSpPr>
        <dsp:cNvPr id="0" name=""/>
        <dsp:cNvSpPr/>
      </dsp:nvSpPr>
      <dsp:spPr>
        <a:xfrm>
          <a:off x="5338936" y="4176460"/>
          <a:ext cx="1106663" cy="71933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Vision</a:t>
          </a:r>
          <a:endParaRPr lang="de-DE" sz="1600" kern="1200" dirty="0"/>
        </a:p>
      </dsp:txBody>
      <dsp:txXfrm>
        <a:off x="5338936" y="4176460"/>
        <a:ext cx="1106663" cy="719331"/>
      </dsp:txXfrm>
    </dsp:sp>
    <dsp:sp modelId="{B905F86D-12AE-41F5-B8C8-0811643D55A4}">
      <dsp:nvSpPr>
        <dsp:cNvPr id="0" name=""/>
        <dsp:cNvSpPr/>
      </dsp:nvSpPr>
      <dsp:spPr>
        <a:xfrm>
          <a:off x="1377755" y="453343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3935576" y="4540402"/>
              </a:moveTo>
              <a:arcTo wR="2497835" hR="2497835" stAng="3291522" swAng="67704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A85D4-55CE-402A-A7F6-769B8F700F90}">
      <dsp:nvSpPr>
        <dsp:cNvPr id="0" name=""/>
        <dsp:cNvSpPr/>
      </dsp:nvSpPr>
      <dsp:spPr>
        <a:xfrm>
          <a:off x="3628304" y="4998918"/>
          <a:ext cx="1106663" cy="719331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Obsticles</a:t>
          </a:r>
          <a:endParaRPr lang="de-DE" sz="1600" kern="1200" dirty="0"/>
        </a:p>
      </dsp:txBody>
      <dsp:txXfrm>
        <a:off x="3628304" y="4998918"/>
        <a:ext cx="1106663" cy="719331"/>
      </dsp:txXfrm>
    </dsp:sp>
    <dsp:sp modelId="{2A4A7511-1B19-4B9C-B4EB-A4A5810729BF}">
      <dsp:nvSpPr>
        <dsp:cNvPr id="0" name=""/>
        <dsp:cNvSpPr/>
      </dsp:nvSpPr>
      <dsp:spPr>
        <a:xfrm>
          <a:off x="1683800" y="362914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1786088" y="4892119"/>
              </a:moveTo>
              <a:arcTo wR="2497835" hR="2497835" stAng="6393335" swAng="68136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3E376-A17B-4284-84C8-C60D5342C815}">
      <dsp:nvSpPr>
        <dsp:cNvPr id="0" name=""/>
        <dsp:cNvSpPr/>
      </dsp:nvSpPr>
      <dsp:spPr>
        <a:xfrm>
          <a:off x="1862068" y="4267320"/>
          <a:ext cx="1106663" cy="719331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Plan</a:t>
          </a:r>
          <a:endParaRPr lang="de-DE" sz="1600" kern="1200" dirty="0"/>
        </a:p>
      </dsp:txBody>
      <dsp:txXfrm>
        <a:off x="1862068" y="4267320"/>
        <a:ext cx="1106663" cy="719331"/>
      </dsp:txXfrm>
    </dsp:sp>
    <dsp:sp modelId="{CBF663C6-22CB-4F4D-91D3-149099EE785E}">
      <dsp:nvSpPr>
        <dsp:cNvPr id="0" name=""/>
        <dsp:cNvSpPr/>
      </dsp:nvSpPr>
      <dsp:spPr>
        <a:xfrm>
          <a:off x="1683800" y="362914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315666" y="3713286"/>
              </a:moveTo>
              <a:arcTo wR="2497835" hR="2497835" stAng="9052951" swAng="9410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7FBEB-F387-422C-9B77-DAE61A98D463}">
      <dsp:nvSpPr>
        <dsp:cNvPr id="0" name=""/>
        <dsp:cNvSpPr/>
      </dsp:nvSpPr>
      <dsp:spPr>
        <a:xfrm>
          <a:off x="1130469" y="2501083"/>
          <a:ext cx="1106663" cy="719331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Action</a:t>
          </a:r>
          <a:endParaRPr lang="de-DE" sz="1600" kern="1200" dirty="0"/>
        </a:p>
      </dsp:txBody>
      <dsp:txXfrm>
        <a:off x="1130469" y="2501083"/>
        <a:ext cx="1106663" cy="719331"/>
      </dsp:txXfrm>
    </dsp:sp>
    <dsp:sp modelId="{4F1B201B-C702-4D42-A7F3-72E24243A1E8}">
      <dsp:nvSpPr>
        <dsp:cNvPr id="0" name=""/>
        <dsp:cNvSpPr/>
      </dsp:nvSpPr>
      <dsp:spPr>
        <a:xfrm>
          <a:off x="1683800" y="362914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68334" y="1917570"/>
              </a:moveTo>
              <a:arcTo wR="2497835" hR="2497835" stAng="11605976" swAng="9410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5D50F-7348-4813-9DA9-211384D0B25A}">
      <dsp:nvSpPr>
        <dsp:cNvPr id="0" name=""/>
        <dsp:cNvSpPr/>
      </dsp:nvSpPr>
      <dsp:spPr>
        <a:xfrm>
          <a:off x="1862068" y="734847"/>
          <a:ext cx="1106663" cy="71933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Evaluation</a:t>
          </a:r>
          <a:endParaRPr lang="de-DE" sz="1600" kern="1200" dirty="0"/>
        </a:p>
      </dsp:txBody>
      <dsp:txXfrm>
        <a:off x="1862068" y="734847"/>
        <a:ext cx="1106663" cy="719331"/>
      </dsp:txXfrm>
    </dsp:sp>
    <dsp:sp modelId="{529F0C87-64C6-4ADD-AD8F-6D84F2C5A2E8}">
      <dsp:nvSpPr>
        <dsp:cNvPr id="0" name=""/>
        <dsp:cNvSpPr/>
      </dsp:nvSpPr>
      <dsp:spPr>
        <a:xfrm>
          <a:off x="1683800" y="362914"/>
          <a:ext cx="4995670" cy="4995670"/>
        </a:xfrm>
        <a:custGeom>
          <a:avLst/>
          <a:gdLst/>
          <a:ahLst/>
          <a:cxnLst/>
          <a:rect l="0" t="0" r="0" b="0"/>
          <a:pathLst>
            <a:path>
              <a:moveTo>
                <a:pt x="1328571" y="290573"/>
              </a:moveTo>
              <a:arcTo wR="2497835" hR="2497835" stAng="14525296" swAng="68136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021622-3159-41DC-88CB-F4EF20014E6F}">
      <dsp:nvSpPr>
        <dsp:cNvPr id="0" name=""/>
        <dsp:cNvSpPr/>
      </dsp:nvSpPr>
      <dsp:spPr>
        <a:xfrm>
          <a:off x="2606957" y="-36452"/>
          <a:ext cx="2876227" cy="1472881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1. Involvement</a:t>
          </a:r>
          <a:endParaRPr lang="de-DE" sz="2800" kern="1200" dirty="0"/>
        </a:p>
      </dsp:txBody>
      <dsp:txXfrm>
        <a:off x="2606957" y="-36452"/>
        <a:ext cx="2876227" cy="1472881"/>
      </dsp:txXfrm>
    </dsp:sp>
    <dsp:sp modelId="{17243796-8BCA-4250-A116-F54B21E07F97}">
      <dsp:nvSpPr>
        <dsp:cNvPr id="0" name=""/>
        <dsp:cNvSpPr/>
      </dsp:nvSpPr>
      <dsp:spPr>
        <a:xfrm>
          <a:off x="1862991" y="699988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3748010" y="662429"/>
              </a:moveTo>
              <a:arcTo wR="2182080" hR="2182080" stAng="18951558" swAng="8432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9FA4B-A2B3-4E12-A2E4-41873AB52307}">
      <dsp:nvSpPr>
        <dsp:cNvPr id="0" name=""/>
        <dsp:cNvSpPr/>
      </dsp:nvSpPr>
      <dsp:spPr>
        <a:xfrm>
          <a:off x="4937199" y="1944214"/>
          <a:ext cx="2579905" cy="1875708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2000" kern="1200" dirty="0" smtClean="0"/>
            <a:t>Clarifying your identity</a:t>
          </a:r>
          <a:endParaRPr lang="de-DE" sz="2000" kern="1200" dirty="0"/>
        </a:p>
      </dsp:txBody>
      <dsp:txXfrm>
        <a:off x="4937199" y="1944214"/>
        <a:ext cx="2579905" cy="1875708"/>
      </dsp:txXfrm>
    </dsp:sp>
    <dsp:sp modelId="{B905F86D-12AE-41F5-B8C8-0811643D55A4}">
      <dsp:nvSpPr>
        <dsp:cNvPr id="0" name=""/>
        <dsp:cNvSpPr/>
      </dsp:nvSpPr>
      <dsp:spPr>
        <a:xfrm>
          <a:off x="1862991" y="699988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4018665" y="3360395"/>
              </a:moveTo>
              <a:arcTo wR="2182080" hR="2182080" stAng="1961004" swAng="13388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A85D4-55CE-402A-A7F6-769B8F700F90}">
      <dsp:nvSpPr>
        <dsp:cNvPr id="0" name=""/>
        <dsp:cNvSpPr/>
      </dsp:nvSpPr>
      <dsp:spPr>
        <a:xfrm>
          <a:off x="3028247" y="4403213"/>
          <a:ext cx="2033647" cy="132187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Clarifying your call</a:t>
          </a:r>
          <a:endParaRPr lang="de-DE" sz="1600" kern="1200" dirty="0"/>
        </a:p>
      </dsp:txBody>
      <dsp:txXfrm>
        <a:off x="3028247" y="4403213"/>
        <a:ext cx="2033647" cy="1321870"/>
      </dsp:txXfrm>
    </dsp:sp>
    <dsp:sp modelId="{2A4A7511-1B19-4B9C-B4EB-A4A5810729BF}">
      <dsp:nvSpPr>
        <dsp:cNvPr id="0" name=""/>
        <dsp:cNvSpPr/>
      </dsp:nvSpPr>
      <dsp:spPr>
        <a:xfrm>
          <a:off x="1862991" y="699988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885058" y="3936847"/>
              </a:moveTo>
              <a:arcTo wR="2182080" hR="2182080" stAng="7588179" swAng="16322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3E376-A17B-4284-84C8-C60D5342C815}">
      <dsp:nvSpPr>
        <dsp:cNvPr id="0" name=""/>
        <dsp:cNvSpPr/>
      </dsp:nvSpPr>
      <dsp:spPr>
        <a:xfrm>
          <a:off x="846167" y="2221133"/>
          <a:ext cx="2033647" cy="1321870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/>
            <a:t>Localization</a:t>
          </a:r>
        </a:p>
      </dsp:txBody>
      <dsp:txXfrm>
        <a:off x="846167" y="2221133"/>
        <a:ext cx="2033647" cy="1321870"/>
      </dsp:txXfrm>
    </dsp:sp>
    <dsp:sp modelId="{CBF663C6-22CB-4F4D-91D3-149099EE785E}">
      <dsp:nvSpPr>
        <dsp:cNvPr id="0" name=""/>
        <dsp:cNvSpPr/>
      </dsp:nvSpPr>
      <dsp:spPr>
        <a:xfrm>
          <a:off x="1862991" y="699988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185306" y="1302098"/>
              </a:moveTo>
              <a:arcTo wR="2182080" hR="2182080" stAng="12226990" swAng="11302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021622-3159-41DC-88CB-F4EF20014E6F}">
      <dsp:nvSpPr>
        <dsp:cNvPr id="0" name=""/>
        <dsp:cNvSpPr/>
      </dsp:nvSpPr>
      <dsp:spPr>
        <a:xfrm>
          <a:off x="2738198" y="-165146"/>
          <a:ext cx="2876227" cy="1472881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2. Potential</a:t>
          </a:r>
          <a:endParaRPr lang="de-DE" sz="2800" kern="1200" dirty="0"/>
        </a:p>
      </dsp:txBody>
      <dsp:txXfrm>
        <a:off x="2738198" y="-165146"/>
        <a:ext cx="2876227" cy="1472881"/>
      </dsp:txXfrm>
    </dsp:sp>
    <dsp:sp modelId="{17243796-8BCA-4250-A116-F54B21E07F97}">
      <dsp:nvSpPr>
        <dsp:cNvPr id="0" name=""/>
        <dsp:cNvSpPr/>
      </dsp:nvSpPr>
      <dsp:spPr>
        <a:xfrm>
          <a:off x="1994232" y="571294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3779849" y="695941"/>
              </a:moveTo>
              <a:arcTo wR="2182080" hR="2182080" stAng="19024384" swAng="107171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9FA4B-A2B3-4E12-A2E4-41873AB52307}">
      <dsp:nvSpPr>
        <dsp:cNvPr id="0" name=""/>
        <dsp:cNvSpPr/>
      </dsp:nvSpPr>
      <dsp:spPr>
        <a:xfrm>
          <a:off x="5016114" y="2035043"/>
          <a:ext cx="2684556" cy="143666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Gifts and Competencies of your church</a:t>
          </a:r>
          <a:endParaRPr lang="de-DE" sz="2000" kern="1200" dirty="0"/>
        </a:p>
      </dsp:txBody>
      <dsp:txXfrm>
        <a:off x="5016114" y="2035043"/>
        <a:ext cx="2684556" cy="1436661"/>
      </dsp:txXfrm>
    </dsp:sp>
    <dsp:sp modelId="{B905F86D-12AE-41F5-B8C8-0811643D55A4}">
      <dsp:nvSpPr>
        <dsp:cNvPr id="0" name=""/>
        <dsp:cNvSpPr/>
      </dsp:nvSpPr>
      <dsp:spPr>
        <a:xfrm>
          <a:off x="1994232" y="571294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4184808" y="3048425"/>
              </a:moveTo>
              <a:arcTo wR="2182080" hR="2182080" stAng="1403548" swAng="7580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A85D4-55CE-402A-A7F6-769B8F700F90}">
      <dsp:nvSpPr>
        <dsp:cNvPr id="0" name=""/>
        <dsp:cNvSpPr/>
      </dsp:nvSpPr>
      <dsp:spPr>
        <a:xfrm>
          <a:off x="2509637" y="4017131"/>
          <a:ext cx="3333351" cy="1836646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Ressources of your church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SWOT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800" kern="1200" dirty="0"/>
        </a:p>
      </dsp:txBody>
      <dsp:txXfrm>
        <a:off x="2509637" y="4017131"/>
        <a:ext cx="3333351" cy="1836646"/>
      </dsp:txXfrm>
    </dsp:sp>
    <dsp:sp modelId="{2A4A7511-1B19-4B9C-B4EB-A4A5810729BF}">
      <dsp:nvSpPr>
        <dsp:cNvPr id="0" name=""/>
        <dsp:cNvSpPr/>
      </dsp:nvSpPr>
      <dsp:spPr>
        <a:xfrm>
          <a:off x="1994232" y="571294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465089" y="3528711"/>
              </a:moveTo>
              <a:arcTo wR="2182080" hR="2182080" stAng="8513580" swAng="3775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3E376-A17B-4284-84C8-C60D5342C815}">
      <dsp:nvSpPr>
        <dsp:cNvPr id="0" name=""/>
        <dsp:cNvSpPr/>
      </dsp:nvSpPr>
      <dsp:spPr>
        <a:xfrm>
          <a:off x="662600" y="1671509"/>
          <a:ext cx="2663264" cy="2163730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Ressources of your city – who works for the sake of a kingdom like society</a:t>
          </a:r>
          <a:endParaRPr lang="de-DE" sz="2000" kern="1200" dirty="0" smtClean="0"/>
        </a:p>
      </dsp:txBody>
      <dsp:txXfrm>
        <a:off x="662600" y="1671509"/>
        <a:ext cx="2663264" cy="2163730"/>
      </dsp:txXfrm>
    </dsp:sp>
    <dsp:sp modelId="{CBF663C6-22CB-4F4D-91D3-149099EE785E}">
      <dsp:nvSpPr>
        <dsp:cNvPr id="0" name=""/>
        <dsp:cNvSpPr/>
      </dsp:nvSpPr>
      <dsp:spPr>
        <a:xfrm>
          <a:off x="1994232" y="571294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362782" y="977244"/>
              </a:moveTo>
              <a:arcTo wR="2182080" hR="2182080" stAng="12810879" swAng="68789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021622-3159-41DC-88CB-F4EF20014E6F}">
      <dsp:nvSpPr>
        <dsp:cNvPr id="0" name=""/>
        <dsp:cNvSpPr/>
      </dsp:nvSpPr>
      <dsp:spPr>
        <a:xfrm>
          <a:off x="2845046" y="-77820"/>
          <a:ext cx="2876227" cy="1472881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3. Kontext Analysis</a:t>
          </a:r>
          <a:endParaRPr lang="de-DE" sz="2800" kern="1200" dirty="0"/>
        </a:p>
      </dsp:txBody>
      <dsp:txXfrm>
        <a:off x="2845046" y="-77820"/>
        <a:ext cx="2876227" cy="1472881"/>
      </dsp:txXfrm>
    </dsp:sp>
    <dsp:sp modelId="{17243796-8BCA-4250-A116-F54B21E07F97}">
      <dsp:nvSpPr>
        <dsp:cNvPr id="0" name=""/>
        <dsp:cNvSpPr/>
      </dsp:nvSpPr>
      <dsp:spPr>
        <a:xfrm>
          <a:off x="2101080" y="658620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3787779" y="704513"/>
              </a:moveTo>
              <a:arcTo wR="2182080" hR="2182080" stAng="19042782" swAng="11302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9FA4B-A2B3-4E12-A2E4-41873AB52307}">
      <dsp:nvSpPr>
        <dsp:cNvPr id="0" name=""/>
        <dsp:cNvSpPr/>
      </dsp:nvSpPr>
      <dsp:spPr>
        <a:xfrm>
          <a:off x="5448417" y="2179765"/>
          <a:ext cx="2033647" cy="1321870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Understanding the world you live in</a:t>
          </a:r>
          <a:endParaRPr lang="de-DE" sz="2400" kern="1200" dirty="0"/>
        </a:p>
      </dsp:txBody>
      <dsp:txXfrm>
        <a:off x="5448417" y="2179765"/>
        <a:ext cx="2033647" cy="1321870"/>
      </dsp:txXfrm>
    </dsp:sp>
    <dsp:sp modelId="{B905F86D-12AE-41F5-B8C8-0811643D55A4}">
      <dsp:nvSpPr>
        <dsp:cNvPr id="0" name=""/>
        <dsp:cNvSpPr/>
      </dsp:nvSpPr>
      <dsp:spPr>
        <a:xfrm>
          <a:off x="2101080" y="658620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4186181" y="3045243"/>
              </a:moveTo>
              <a:arcTo wR="2182080" hR="2182080" stAng="1398089" swAng="10384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A85D4-55CE-402A-A7F6-769B8F700F90}">
      <dsp:nvSpPr>
        <dsp:cNvPr id="0" name=""/>
        <dsp:cNvSpPr/>
      </dsp:nvSpPr>
      <dsp:spPr>
        <a:xfrm>
          <a:off x="2775028" y="4279109"/>
          <a:ext cx="3016264" cy="1487342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000" kern="1200" dirty="0" smtClean="0"/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de-DE" sz="2000" kern="1200" dirty="0" smtClean="0"/>
            <a:t>Spiritual Mapping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Powers?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Topology of power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dirty="0"/>
        </a:p>
      </dsp:txBody>
      <dsp:txXfrm>
        <a:off x="2775028" y="4279109"/>
        <a:ext cx="3016264" cy="1487342"/>
      </dsp:txXfrm>
    </dsp:sp>
    <dsp:sp modelId="{2A4A7511-1B19-4B9C-B4EB-A4A5810729BF}">
      <dsp:nvSpPr>
        <dsp:cNvPr id="0" name=""/>
        <dsp:cNvSpPr/>
      </dsp:nvSpPr>
      <dsp:spPr>
        <a:xfrm>
          <a:off x="2080710" y="639388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565517" y="3647753"/>
              </a:moveTo>
              <a:arcTo wR="2182080" hR="2182080" stAng="8268159" swAng="8780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3E376-A17B-4284-84C8-C60D5342C815}">
      <dsp:nvSpPr>
        <dsp:cNvPr id="0" name=""/>
        <dsp:cNvSpPr/>
      </dsp:nvSpPr>
      <dsp:spPr>
        <a:xfrm>
          <a:off x="874440" y="2304258"/>
          <a:ext cx="2439746" cy="1360918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/>
            <a:t>Tools: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Participant observation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Prophetic Insight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Social analysis</a:t>
          </a:r>
        </a:p>
      </dsp:txBody>
      <dsp:txXfrm>
        <a:off x="874440" y="2304258"/>
        <a:ext cx="2439746" cy="1360918"/>
      </dsp:txXfrm>
    </dsp:sp>
    <dsp:sp modelId="{CBF663C6-22CB-4F4D-91D3-149099EE785E}">
      <dsp:nvSpPr>
        <dsp:cNvPr id="0" name=""/>
        <dsp:cNvSpPr/>
      </dsp:nvSpPr>
      <dsp:spPr>
        <a:xfrm>
          <a:off x="2085812" y="671874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150824" y="1384913"/>
              </a:moveTo>
              <a:arcTo wR="2182080" hR="2182080" stAng="12085652" swAng="12623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021622-3159-41DC-88CB-F4EF20014E6F}">
      <dsp:nvSpPr>
        <dsp:cNvPr id="0" name=""/>
        <dsp:cNvSpPr/>
      </dsp:nvSpPr>
      <dsp:spPr>
        <a:xfrm>
          <a:off x="2734019" y="-185830"/>
          <a:ext cx="2876227" cy="1472881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4. Vision</a:t>
          </a:r>
          <a:endParaRPr lang="de-DE" sz="2800" kern="1200" dirty="0"/>
        </a:p>
      </dsp:txBody>
      <dsp:txXfrm>
        <a:off x="2734019" y="-185830"/>
        <a:ext cx="2876227" cy="1472881"/>
      </dsp:txXfrm>
    </dsp:sp>
    <dsp:sp modelId="{17243796-8BCA-4250-A116-F54B21E07F97}">
      <dsp:nvSpPr>
        <dsp:cNvPr id="0" name=""/>
        <dsp:cNvSpPr/>
      </dsp:nvSpPr>
      <dsp:spPr>
        <a:xfrm>
          <a:off x="1990053" y="550610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3748538" y="662973"/>
              </a:moveTo>
              <a:arcTo wR="2182080" hR="2182080" stAng="18952752" swAng="8469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9FA4B-A2B3-4E12-A2E4-41873AB52307}">
      <dsp:nvSpPr>
        <dsp:cNvPr id="0" name=""/>
        <dsp:cNvSpPr/>
      </dsp:nvSpPr>
      <dsp:spPr>
        <a:xfrm>
          <a:off x="5011935" y="1798332"/>
          <a:ext cx="2684556" cy="1868715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2000" kern="1200" dirty="0" smtClean="0"/>
            <a:t>Challenges </a:t>
          </a:r>
          <a:r>
            <a:rPr lang="de-DE" sz="2000" kern="1200" smtClean="0"/>
            <a:t>of society </a:t>
          </a:r>
          <a:r>
            <a:rPr lang="de-DE" sz="2000" kern="1200" dirty="0" smtClean="0"/>
            <a:t>you live in</a:t>
          </a:r>
        </a:p>
      </dsp:txBody>
      <dsp:txXfrm>
        <a:off x="5011935" y="1798332"/>
        <a:ext cx="2684556" cy="1868715"/>
      </dsp:txXfrm>
    </dsp:sp>
    <dsp:sp modelId="{B905F86D-12AE-41F5-B8C8-0811643D55A4}">
      <dsp:nvSpPr>
        <dsp:cNvPr id="0" name=""/>
        <dsp:cNvSpPr/>
      </dsp:nvSpPr>
      <dsp:spPr>
        <a:xfrm>
          <a:off x="1990053" y="550610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4051898" y="3306915"/>
              </a:moveTo>
              <a:arcTo wR="2182080" hR="2182080" stAng="1861804" swAng="10397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A85D4-55CE-402A-A7F6-769B8F700F90}">
      <dsp:nvSpPr>
        <dsp:cNvPr id="0" name=""/>
        <dsp:cNvSpPr/>
      </dsp:nvSpPr>
      <dsp:spPr>
        <a:xfrm>
          <a:off x="2890661" y="3955079"/>
          <a:ext cx="2562944" cy="1919382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000" kern="1200" dirty="0" smtClean="0"/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de-DE" sz="1600" kern="1200" dirty="0" smtClean="0"/>
            <a:t>Biblical and theological Reflection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dirty="0"/>
        </a:p>
      </dsp:txBody>
      <dsp:txXfrm>
        <a:off x="2890661" y="3955079"/>
        <a:ext cx="2562944" cy="1919382"/>
      </dsp:txXfrm>
    </dsp:sp>
    <dsp:sp modelId="{2A4A7511-1B19-4B9C-B4EB-A4A5810729BF}">
      <dsp:nvSpPr>
        <dsp:cNvPr id="0" name=""/>
        <dsp:cNvSpPr/>
      </dsp:nvSpPr>
      <dsp:spPr>
        <a:xfrm>
          <a:off x="1990053" y="550610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732186" y="3812810"/>
              </a:moveTo>
              <a:arcTo wR="2182080" hR="2182080" stAng="7898432" swAng="10397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3E376-A17B-4284-84C8-C60D5342C815}">
      <dsp:nvSpPr>
        <dsp:cNvPr id="0" name=""/>
        <dsp:cNvSpPr/>
      </dsp:nvSpPr>
      <dsp:spPr>
        <a:xfrm>
          <a:off x="666779" y="1798332"/>
          <a:ext cx="2646547" cy="1868715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kern="1200" dirty="0" smtClean="0"/>
            <a:t>Visionary statement – church reflectiv and locally relevant</a:t>
          </a:r>
        </a:p>
      </dsp:txBody>
      <dsp:txXfrm>
        <a:off x="666779" y="1798332"/>
        <a:ext cx="2646547" cy="1868715"/>
      </dsp:txXfrm>
    </dsp:sp>
    <dsp:sp modelId="{CBF663C6-22CB-4F4D-91D3-149099EE785E}">
      <dsp:nvSpPr>
        <dsp:cNvPr id="0" name=""/>
        <dsp:cNvSpPr/>
      </dsp:nvSpPr>
      <dsp:spPr>
        <a:xfrm>
          <a:off x="1990053" y="550610"/>
          <a:ext cx="4364160" cy="4364160"/>
        </a:xfrm>
        <a:custGeom>
          <a:avLst/>
          <a:gdLst/>
          <a:ahLst/>
          <a:cxnLst/>
          <a:rect l="0" t="0" r="0" b="0"/>
          <a:pathLst>
            <a:path>
              <a:moveTo>
                <a:pt x="292426" y="1090896"/>
              </a:moveTo>
              <a:arcTo wR="2182080" hR="2182080" stAng="12600262" swAng="8469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4DD584D-936E-49C0-8087-F27331FB04EF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1B6EAE-EF8D-4028-B6E4-4491460548BC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D039-7DAC-4894-9790-AC25CFD9738F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86680D1-C3FC-482D-88D9-E6EDE2A98E9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A18AB-FE60-49B2-9DDB-077C457DF2FE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94BF1-1997-4659-B16B-9E1496CA538D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2B43A-1EE8-417F-B2DB-5C741CB0DAD1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08DC-CA63-45ED-A496-7A5193050D64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68D4D-97E6-40FB-A4FD-AE351E285191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FBA2C-A844-4D5D-AC56-309905281E75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DF118-B2BB-4C85-B619-889A4FC4813D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ED25F-074C-4269-8709-40F470B7B0DE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908E8-3619-4C77-81E6-3E9CA986B48C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E61AA-BFC0-493A-88E8-3C3CAF625A59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B9A92-B1D0-45DF-8338-4B68DB948653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6D8B1-2377-4A9C-8A75-5D40DAC8354E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2FE7D-3DAA-4039-98BC-4608850FFE08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4F271-1347-43CE-A9DE-4FDF316C1DE2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A27AF-C71D-4B0E-9B11-1A355D1532AA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F7884-10FC-4C98-962C-EEC811E256C2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49522-A92E-43DC-86FF-EEA7B031E86F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FCC0F-2500-4EDA-B88B-78A80F112263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2801C-33E8-49D0-965A-8809CE0E1263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ED9AA-457A-49E3-92F6-BC17F75F3B32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D7F7F8-4E14-4B66-93EF-C1B293DA0610}" type="datetimeFigureOut">
              <a:rPr lang="de-DE"/>
              <a:pPr>
                <a:defRPr/>
              </a:pPr>
              <a:t>29.01.2013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5924A957-8046-475D-9DFF-93CF231FCAA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8" r:id="rId2"/>
    <p:sldLayoutId id="2147483726" r:id="rId3"/>
    <p:sldLayoutId id="2147483719" r:id="rId4"/>
    <p:sldLayoutId id="2147483720" r:id="rId5"/>
    <p:sldLayoutId id="2147483721" r:id="rId6"/>
    <p:sldLayoutId id="2147483722" r:id="rId7"/>
    <p:sldLayoutId id="2147483727" r:id="rId8"/>
    <p:sldLayoutId id="2147483728" r:id="rId9"/>
    <p:sldLayoutId id="2147483723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wm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w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w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wm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0825" y="620713"/>
            <a:ext cx="8501063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de-DE" sz="3200" dirty="0" smtClean="0">
                <a:cs typeface="+mn-cs"/>
              </a:rPr>
              <a:t>Building Missional Churches</a:t>
            </a:r>
            <a:endParaRPr lang="de-DE" sz="3200" dirty="0">
              <a:cs typeface="+mn-cs"/>
            </a:endParaRPr>
          </a:p>
          <a:p>
            <a:pPr algn="ctr" eaLnBrk="0" hangingPunct="0">
              <a:defRPr/>
            </a:pPr>
            <a:endParaRPr lang="de-DE" sz="3200" dirty="0">
              <a:cs typeface="+mn-cs"/>
            </a:endParaRPr>
          </a:p>
          <a:p>
            <a:pPr algn="ctr" eaLnBrk="0" hangingPunct="0">
              <a:defRPr/>
            </a:pPr>
            <a:endParaRPr lang="de-DE" sz="3200" dirty="0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uppieren 4"/>
          <p:cNvGrpSpPr>
            <a:grpSpLocks/>
          </p:cNvGrpSpPr>
          <p:nvPr/>
        </p:nvGrpSpPr>
        <p:grpSpPr bwMode="auto">
          <a:xfrm>
            <a:off x="468313" y="368300"/>
            <a:ext cx="8362950" cy="6229350"/>
            <a:chOff x="467544" y="368213"/>
            <a:chExt cx="8363272" cy="6229293"/>
          </a:xfrm>
        </p:grpSpPr>
        <p:sp>
          <p:nvSpPr>
            <p:cNvPr id="15365" name="Rechteck 6"/>
            <p:cNvSpPr>
              <a:spLocks noChangeArrowheads="1"/>
            </p:cNvSpPr>
            <p:nvPr/>
          </p:nvSpPr>
          <p:spPr bwMode="auto">
            <a:xfrm>
              <a:off x="467544" y="404578"/>
              <a:ext cx="8363272" cy="5688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Freihandform 7"/>
            <p:cNvSpPr/>
            <p:nvPr/>
          </p:nvSpPr>
          <p:spPr>
            <a:xfrm>
              <a:off x="3190211" y="368213"/>
              <a:ext cx="2876661" cy="1473187"/>
            </a:xfrm>
            <a:custGeom>
              <a:avLst/>
              <a:gdLst>
                <a:gd name="connsiteX0" fmla="*/ 0 w 2876227"/>
                <a:gd name="connsiteY0" fmla="*/ 245485 h 1472881"/>
                <a:gd name="connsiteX1" fmla="*/ 71901 w 2876227"/>
                <a:gd name="connsiteY1" fmla="*/ 71901 h 1472881"/>
                <a:gd name="connsiteX2" fmla="*/ 245485 w 2876227"/>
                <a:gd name="connsiteY2" fmla="*/ 0 h 1472881"/>
                <a:gd name="connsiteX3" fmla="*/ 2630742 w 2876227"/>
                <a:gd name="connsiteY3" fmla="*/ 0 h 1472881"/>
                <a:gd name="connsiteX4" fmla="*/ 2804326 w 2876227"/>
                <a:gd name="connsiteY4" fmla="*/ 71901 h 1472881"/>
                <a:gd name="connsiteX5" fmla="*/ 2876227 w 2876227"/>
                <a:gd name="connsiteY5" fmla="*/ 245485 h 1472881"/>
                <a:gd name="connsiteX6" fmla="*/ 2876227 w 2876227"/>
                <a:gd name="connsiteY6" fmla="*/ 1227396 h 1472881"/>
                <a:gd name="connsiteX7" fmla="*/ 2804326 w 2876227"/>
                <a:gd name="connsiteY7" fmla="*/ 1400980 h 1472881"/>
                <a:gd name="connsiteX8" fmla="*/ 2630742 w 2876227"/>
                <a:gd name="connsiteY8" fmla="*/ 1472881 h 1472881"/>
                <a:gd name="connsiteX9" fmla="*/ 245485 w 2876227"/>
                <a:gd name="connsiteY9" fmla="*/ 1472881 h 1472881"/>
                <a:gd name="connsiteX10" fmla="*/ 71901 w 2876227"/>
                <a:gd name="connsiteY10" fmla="*/ 1400980 h 1472881"/>
                <a:gd name="connsiteX11" fmla="*/ 0 w 2876227"/>
                <a:gd name="connsiteY11" fmla="*/ 1227396 h 1472881"/>
                <a:gd name="connsiteX12" fmla="*/ 0 w 2876227"/>
                <a:gd name="connsiteY12" fmla="*/ 245485 h 147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6227" h="1472881">
                  <a:moveTo>
                    <a:pt x="0" y="245485"/>
                  </a:moveTo>
                  <a:cubicBezTo>
                    <a:pt x="0" y="180378"/>
                    <a:pt x="25864" y="117938"/>
                    <a:pt x="71901" y="71901"/>
                  </a:cubicBezTo>
                  <a:cubicBezTo>
                    <a:pt x="117938" y="25864"/>
                    <a:pt x="180379" y="0"/>
                    <a:pt x="245485" y="0"/>
                  </a:cubicBezTo>
                  <a:lnTo>
                    <a:pt x="2630742" y="0"/>
                  </a:lnTo>
                  <a:cubicBezTo>
                    <a:pt x="2695849" y="0"/>
                    <a:pt x="2758289" y="25864"/>
                    <a:pt x="2804326" y="71901"/>
                  </a:cubicBezTo>
                  <a:cubicBezTo>
                    <a:pt x="2850363" y="117938"/>
                    <a:pt x="2876227" y="180379"/>
                    <a:pt x="2876227" y="245485"/>
                  </a:cubicBezTo>
                  <a:lnTo>
                    <a:pt x="2876227" y="1227396"/>
                  </a:lnTo>
                  <a:cubicBezTo>
                    <a:pt x="2876227" y="1292503"/>
                    <a:pt x="2850363" y="1354943"/>
                    <a:pt x="2804326" y="1400980"/>
                  </a:cubicBezTo>
                  <a:cubicBezTo>
                    <a:pt x="2758289" y="1447017"/>
                    <a:pt x="2695848" y="1472881"/>
                    <a:pt x="2630742" y="1472881"/>
                  </a:cubicBezTo>
                  <a:lnTo>
                    <a:pt x="245485" y="1472881"/>
                  </a:lnTo>
                  <a:cubicBezTo>
                    <a:pt x="180378" y="1472881"/>
                    <a:pt x="117938" y="1447017"/>
                    <a:pt x="71901" y="1400980"/>
                  </a:cubicBezTo>
                  <a:cubicBezTo>
                    <a:pt x="25864" y="1354943"/>
                    <a:pt x="0" y="1292502"/>
                    <a:pt x="0" y="1227396"/>
                  </a:cubicBezTo>
                  <a:lnTo>
                    <a:pt x="0" y="245485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8580" tIns="178580" rIns="178580" bIns="1785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800" dirty="0"/>
                <a:t>8. </a:t>
              </a:r>
              <a:r>
                <a:rPr lang="de-DE" sz="2800" dirty="0" smtClean="0"/>
                <a:t>Evaluation</a:t>
              </a:r>
              <a:endParaRPr lang="de-DE" sz="2800" dirty="0"/>
            </a:p>
          </p:txBody>
        </p:sp>
        <p:sp>
          <p:nvSpPr>
            <p:cNvPr id="9" name="Freihandform 8"/>
            <p:cNvSpPr/>
            <p:nvPr/>
          </p:nvSpPr>
          <p:spPr>
            <a:xfrm>
              <a:off x="2447232" y="1104806"/>
              <a:ext cx="4362618" cy="436399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79849" y="695941"/>
                  </a:moveTo>
                  <a:arcTo wR="2182080" hR="2182080" stAng="19024384" swAng="1071711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 9"/>
            <p:cNvSpPr/>
            <p:nvPr/>
          </p:nvSpPr>
          <p:spPr>
            <a:xfrm>
              <a:off x="5468362" y="2568468"/>
              <a:ext cx="2559149" cy="1652573"/>
            </a:xfrm>
            <a:custGeom>
              <a:avLst/>
              <a:gdLst>
                <a:gd name="connsiteX0" fmla="*/ 0 w 2684556"/>
                <a:gd name="connsiteY0" fmla="*/ 239448 h 1436661"/>
                <a:gd name="connsiteX1" fmla="*/ 70133 w 2684556"/>
                <a:gd name="connsiteY1" fmla="*/ 70133 h 1436661"/>
                <a:gd name="connsiteX2" fmla="*/ 239448 w 2684556"/>
                <a:gd name="connsiteY2" fmla="*/ 1 h 1436661"/>
                <a:gd name="connsiteX3" fmla="*/ 2445108 w 2684556"/>
                <a:gd name="connsiteY3" fmla="*/ 0 h 1436661"/>
                <a:gd name="connsiteX4" fmla="*/ 2614423 w 2684556"/>
                <a:gd name="connsiteY4" fmla="*/ 70133 h 1436661"/>
                <a:gd name="connsiteX5" fmla="*/ 2684555 w 2684556"/>
                <a:gd name="connsiteY5" fmla="*/ 239448 h 1436661"/>
                <a:gd name="connsiteX6" fmla="*/ 2684556 w 2684556"/>
                <a:gd name="connsiteY6" fmla="*/ 1197213 h 1436661"/>
                <a:gd name="connsiteX7" fmla="*/ 2614423 w 2684556"/>
                <a:gd name="connsiteY7" fmla="*/ 1366528 h 1436661"/>
                <a:gd name="connsiteX8" fmla="*/ 2445108 w 2684556"/>
                <a:gd name="connsiteY8" fmla="*/ 1436661 h 1436661"/>
                <a:gd name="connsiteX9" fmla="*/ 239448 w 2684556"/>
                <a:gd name="connsiteY9" fmla="*/ 1436661 h 1436661"/>
                <a:gd name="connsiteX10" fmla="*/ 70133 w 2684556"/>
                <a:gd name="connsiteY10" fmla="*/ 1366528 h 1436661"/>
                <a:gd name="connsiteX11" fmla="*/ 0 w 2684556"/>
                <a:gd name="connsiteY11" fmla="*/ 1197213 h 1436661"/>
                <a:gd name="connsiteX12" fmla="*/ 0 w 2684556"/>
                <a:gd name="connsiteY12" fmla="*/ 239448 h 143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84556" h="1436661">
                  <a:moveTo>
                    <a:pt x="0" y="239448"/>
                  </a:moveTo>
                  <a:cubicBezTo>
                    <a:pt x="0" y="175942"/>
                    <a:pt x="25228" y="115038"/>
                    <a:pt x="70133" y="70133"/>
                  </a:cubicBezTo>
                  <a:cubicBezTo>
                    <a:pt x="115038" y="25228"/>
                    <a:pt x="175943" y="0"/>
                    <a:pt x="239448" y="1"/>
                  </a:cubicBezTo>
                  <a:lnTo>
                    <a:pt x="2445108" y="0"/>
                  </a:lnTo>
                  <a:cubicBezTo>
                    <a:pt x="2508614" y="0"/>
                    <a:pt x="2569518" y="25228"/>
                    <a:pt x="2614423" y="70133"/>
                  </a:cubicBezTo>
                  <a:cubicBezTo>
                    <a:pt x="2659328" y="115038"/>
                    <a:pt x="2684556" y="175943"/>
                    <a:pt x="2684555" y="239448"/>
                  </a:cubicBezTo>
                  <a:cubicBezTo>
                    <a:pt x="2684555" y="558703"/>
                    <a:pt x="2684556" y="877958"/>
                    <a:pt x="2684556" y="1197213"/>
                  </a:cubicBezTo>
                  <a:cubicBezTo>
                    <a:pt x="2684556" y="1260719"/>
                    <a:pt x="2659328" y="1321623"/>
                    <a:pt x="2614423" y="1366528"/>
                  </a:cubicBezTo>
                  <a:cubicBezTo>
                    <a:pt x="2569518" y="1411433"/>
                    <a:pt x="2508613" y="1436661"/>
                    <a:pt x="2445108" y="1436661"/>
                  </a:cubicBezTo>
                  <a:lnTo>
                    <a:pt x="239448" y="1436661"/>
                  </a:lnTo>
                  <a:cubicBezTo>
                    <a:pt x="175942" y="1436661"/>
                    <a:pt x="115038" y="1411433"/>
                    <a:pt x="70133" y="1366528"/>
                  </a:cubicBezTo>
                  <a:cubicBezTo>
                    <a:pt x="25228" y="1321623"/>
                    <a:pt x="0" y="1260718"/>
                    <a:pt x="0" y="1197213"/>
                  </a:cubicBezTo>
                  <a:lnTo>
                    <a:pt x="0" y="239448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1572" tIns="161572" rIns="161572" bIns="161572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dirty="0" smtClean="0"/>
                <a:t>Asking the right questions to optimize the work</a:t>
              </a:r>
              <a:endParaRPr lang="de-DE" dirty="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2447232" y="1104806"/>
              <a:ext cx="4362618" cy="436399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135731" y="3154047"/>
                  </a:moveTo>
                  <a:arcTo wR="2182080" hR="2182080" stAng="1587057" swAng="13392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2844123" y="4724273"/>
              <a:ext cx="3311653" cy="1873233"/>
            </a:xfrm>
            <a:custGeom>
              <a:avLst/>
              <a:gdLst>
                <a:gd name="connsiteX0" fmla="*/ 0 w 2440193"/>
                <a:gd name="connsiteY0" fmla="*/ 220316 h 1321870"/>
                <a:gd name="connsiteX1" fmla="*/ 64529 w 2440193"/>
                <a:gd name="connsiteY1" fmla="*/ 64529 h 1321870"/>
                <a:gd name="connsiteX2" fmla="*/ 220316 w 2440193"/>
                <a:gd name="connsiteY2" fmla="*/ 0 h 1321870"/>
                <a:gd name="connsiteX3" fmla="*/ 2219877 w 2440193"/>
                <a:gd name="connsiteY3" fmla="*/ 0 h 1321870"/>
                <a:gd name="connsiteX4" fmla="*/ 2375664 w 2440193"/>
                <a:gd name="connsiteY4" fmla="*/ 64529 h 1321870"/>
                <a:gd name="connsiteX5" fmla="*/ 2440193 w 2440193"/>
                <a:gd name="connsiteY5" fmla="*/ 220316 h 1321870"/>
                <a:gd name="connsiteX6" fmla="*/ 2440193 w 2440193"/>
                <a:gd name="connsiteY6" fmla="*/ 1101554 h 1321870"/>
                <a:gd name="connsiteX7" fmla="*/ 2375664 w 2440193"/>
                <a:gd name="connsiteY7" fmla="*/ 1257341 h 1321870"/>
                <a:gd name="connsiteX8" fmla="*/ 2219877 w 2440193"/>
                <a:gd name="connsiteY8" fmla="*/ 1321870 h 1321870"/>
                <a:gd name="connsiteX9" fmla="*/ 220316 w 2440193"/>
                <a:gd name="connsiteY9" fmla="*/ 1321870 h 1321870"/>
                <a:gd name="connsiteX10" fmla="*/ 64529 w 2440193"/>
                <a:gd name="connsiteY10" fmla="*/ 1257341 h 1321870"/>
                <a:gd name="connsiteX11" fmla="*/ 0 w 2440193"/>
                <a:gd name="connsiteY11" fmla="*/ 1101554 h 1321870"/>
                <a:gd name="connsiteX12" fmla="*/ 0 w 2440193"/>
                <a:gd name="connsiteY12" fmla="*/ 220316 h 1321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40193" h="1321870">
                  <a:moveTo>
                    <a:pt x="0" y="220316"/>
                  </a:moveTo>
                  <a:cubicBezTo>
                    <a:pt x="0" y="161885"/>
                    <a:pt x="23212" y="105846"/>
                    <a:pt x="64529" y="64529"/>
                  </a:cubicBezTo>
                  <a:cubicBezTo>
                    <a:pt x="105846" y="23212"/>
                    <a:pt x="161885" y="0"/>
                    <a:pt x="220316" y="0"/>
                  </a:cubicBezTo>
                  <a:lnTo>
                    <a:pt x="2219877" y="0"/>
                  </a:lnTo>
                  <a:cubicBezTo>
                    <a:pt x="2278308" y="0"/>
                    <a:pt x="2334347" y="23212"/>
                    <a:pt x="2375664" y="64529"/>
                  </a:cubicBezTo>
                  <a:cubicBezTo>
                    <a:pt x="2416981" y="105846"/>
                    <a:pt x="2440193" y="161885"/>
                    <a:pt x="2440193" y="220316"/>
                  </a:cubicBezTo>
                  <a:lnTo>
                    <a:pt x="2440193" y="1101554"/>
                  </a:lnTo>
                  <a:cubicBezTo>
                    <a:pt x="2440193" y="1159985"/>
                    <a:pt x="2416981" y="1216024"/>
                    <a:pt x="2375664" y="1257341"/>
                  </a:cubicBezTo>
                  <a:cubicBezTo>
                    <a:pt x="2334347" y="1298658"/>
                    <a:pt x="2278308" y="1321870"/>
                    <a:pt x="2219877" y="1321870"/>
                  </a:cubicBezTo>
                  <a:lnTo>
                    <a:pt x="220316" y="1321870"/>
                  </a:lnTo>
                  <a:cubicBezTo>
                    <a:pt x="161885" y="1321870"/>
                    <a:pt x="105846" y="1298658"/>
                    <a:pt x="64529" y="1257341"/>
                  </a:cubicBezTo>
                  <a:cubicBezTo>
                    <a:pt x="23212" y="1216024"/>
                    <a:pt x="0" y="1159985"/>
                    <a:pt x="0" y="1101554"/>
                  </a:cubicBezTo>
                  <a:lnTo>
                    <a:pt x="0" y="22031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0728" tIns="140728" rIns="140728" bIns="140728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dirty="0" smtClean="0"/>
                <a:t>What does God say to the works we do?</a:t>
              </a:r>
              <a:endParaRPr lang="de-DE" dirty="0"/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2447232" y="1104806"/>
              <a:ext cx="4362618" cy="436399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777896" y="3852332"/>
                  </a:moveTo>
                  <a:arcTo wR="2182080" hR="2182080" stAng="7803230" swAng="11121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ihandform 13"/>
            <p:cNvSpPr/>
            <p:nvPr/>
          </p:nvSpPr>
          <p:spPr>
            <a:xfrm>
              <a:off x="1123206" y="2352570"/>
              <a:ext cx="2646465" cy="1868471"/>
            </a:xfrm>
            <a:custGeom>
              <a:avLst/>
              <a:gdLst>
                <a:gd name="connsiteX0" fmla="*/ 0 w 2646547"/>
                <a:gd name="connsiteY0" fmla="*/ 311459 h 1868715"/>
                <a:gd name="connsiteX1" fmla="*/ 91225 w 2646547"/>
                <a:gd name="connsiteY1" fmla="*/ 91224 h 1868715"/>
                <a:gd name="connsiteX2" fmla="*/ 311460 w 2646547"/>
                <a:gd name="connsiteY2" fmla="*/ 0 h 1868715"/>
                <a:gd name="connsiteX3" fmla="*/ 2335088 w 2646547"/>
                <a:gd name="connsiteY3" fmla="*/ 0 h 1868715"/>
                <a:gd name="connsiteX4" fmla="*/ 2555323 w 2646547"/>
                <a:gd name="connsiteY4" fmla="*/ 91225 h 1868715"/>
                <a:gd name="connsiteX5" fmla="*/ 2646547 w 2646547"/>
                <a:gd name="connsiteY5" fmla="*/ 311460 h 1868715"/>
                <a:gd name="connsiteX6" fmla="*/ 2646547 w 2646547"/>
                <a:gd name="connsiteY6" fmla="*/ 1557256 h 1868715"/>
                <a:gd name="connsiteX7" fmla="*/ 2555323 w 2646547"/>
                <a:gd name="connsiteY7" fmla="*/ 1777491 h 1868715"/>
                <a:gd name="connsiteX8" fmla="*/ 2335088 w 2646547"/>
                <a:gd name="connsiteY8" fmla="*/ 1868715 h 1868715"/>
                <a:gd name="connsiteX9" fmla="*/ 311459 w 2646547"/>
                <a:gd name="connsiteY9" fmla="*/ 1868715 h 1868715"/>
                <a:gd name="connsiteX10" fmla="*/ 91224 w 2646547"/>
                <a:gd name="connsiteY10" fmla="*/ 1777491 h 1868715"/>
                <a:gd name="connsiteX11" fmla="*/ 0 w 2646547"/>
                <a:gd name="connsiteY11" fmla="*/ 1557256 h 1868715"/>
                <a:gd name="connsiteX12" fmla="*/ 0 w 2646547"/>
                <a:gd name="connsiteY12" fmla="*/ 311459 h 18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6547" h="1868715">
                  <a:moveTo>
                    <a:pt x="0" y="311459"/>
                  </a:moveTo>
                  <a:cubicBezTo>
                    <a:pt x="0" y="228855"/>
                    <a:pt x="32815" y="149634"/>
                    <a:pt x="91225" y="91224"/>
                  </a:cubicBezTo>
                  <a:cubicBezTo>
                    <a:pt x="149635" y="32814"/>
                    <a:pt x="228856" y="0"/>
                    <a:pt x="311460" y="0"/>
                  </a:cubicBezTo>
                  <a:lnTo>
                    <a:pt x="2335088" y="0"/>
                  </a:lnTo>
                  <a:cubicBezTo>
                    <a:pt x="2417692" y="0"/>
                    <a:pt x="2496913" y="32815"/>
                    <a:pt x="2555323" y="91225"/>
                  </a:cubicBezTo>
                  <a:cubicBezTo>
                    <a:pt x="2613733" y="149635"/>
                    <a:pt x="2646547" y="228856"/>
                    <a:pt x="2646547" y="311460"/>
                  </a:cubicBezTo>
                  <a:lnTo>
                    <a:pt x="2646547" y="1557256"/>
                  </a:lnTo>
                  <a:cubicBezTo>
                    <a:pt x="2646547" y="1639860"/>
                    <a:pt x="2613733" y="1719081"/>
                    <a:pt x="2555323" y="1777491"/>
                  </a:cubicBezTo>
                  <a:cubicBezTo>
                    <a:pt x="2496913" y="1835901"/>
                    <a:pt x="2417692" y="1868715"/>
                    <a:pt x="2335088" y="1868715"/>
                  </a:cubicBezTo>
                  <a:lnTo>
                    <a:pt x="311459" y="1868715"/>
                  </a:lnTo>
                  <a:cubicBezTo>
                    <a:pt x="228855" y="1868715"/>
                    <a:pt x="149634" y="1835901"/>
                    <a:pt x="91224" y="1777491"/>
                  </a:cubicBezTo>
                  <a:cubicBezTo>
                    <a:pt x="32814" y="1719081"/>
                    <a:pt x="0" y="1639860"/>
                    <a:pt x="0" y="1557256"/>
                  </a:cubicBezTo>
                  <a:lnTo>
                    <a:pt x="0" y="31145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4563" tIns="144563" rIns="144563" bIns="144563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What does the context say to what we do?</a:t>
              </a:r>
              <a:endParaRPr lang="de-DE" sz="2000" dirty="0"/>
            </a:p>
          </p:txBody>
        </p:sp>
        <p:sp>
          <p:nvSpPr>
            <p:cNvPr id="15" name="Freihandform 14"/>
            <p:cNvSpPr/>
            <p:nvPr/>
          </p:nvSpPr>
          <p:spPr>
            <a:xfrm>
              <a:off x="2447232" y="1104806"/>
              <a:ext cx="4362618" cy="436399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92426" y="1090896"/>
                  </a:moveTo>
                  <a:arcTo wR="2182080" hR="2182080" stAng="12600262" swAng="8469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5363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 smtClean="0"/>
              <a:t>Missional Cycle</a:t>
            </a:r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404664"/>
          <a:ext cx="8363272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1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67125" y="2781300"/>
            <a:ext cx="1916113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feld 5"/>
          <p:cNvSpPr txBox="1">
            <a:spLocks noChangeArrowheads="1"/>
          </p:cNvSpPr>
          <p:nvPr/>
        </p:nvSpPr>
        <p:spPr bwMode="auto">
          <a:xfrm>
            <a:off x="3635375" y="4005263"/>
            <a:ext cx="20161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b="1" dirty="0" smtClean="0"/>
              <a:t>Missional Cycle</a:t>
            </a:r>
            <a:endParaRPr lang="de-DE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404664"/>
          <a:ext cx="8363272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1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67125" y="2781300"/>
            <a:ext cx="1916113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feld 5"/>
          <p:cNvSpPr txBox="1">
            <a:spLocks noChangeArrowheads="1"/>
          </p:cNvSpPr>
          <p:nvPr/>
        </p:nvSpPr>
        <p:spPr bwMode="auto">
          <a:xfrm>
            <a:off x="3635375" y="4005263"/>
            <a:ext cx="20161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b="1" dirty="0" smtClean="0"/>
              <a:t>Missional Cycle</a:t>
            </a:r>
            <a:endParaRPr lang="de-DE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404665"/>
          <a:ext cx="836327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5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 smtClean="0"/>
              <a:t>Missional Cycle</a:t>
            </a:r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404665"/>
          <a:ext cx="836327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19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/>
              <a:t>  </a:t>
            </a:r>
            <a:r>
              <a:rPr lang="de-DE" sz="1400" b="1" dirty="0" smtClean="0"/>
              <a:t>Missional Cycle</a:t>
            </a:r>
          </a:p>
          <a:p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404665"/>
          <a:ext cx="836327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3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/>
              <a:t>  </a:t>
            </a:r>
            <a:r>
              <a:rPr lang="de-DE" sz="1400" b="1" dirty="0" smtClean="0"/>
              <a:t>Missional Cycle</a:t>
            </a:r>
          </a:p>
          <a:p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</p:nvPr>
        </p:nvGraphicFramePr>
        <p:xfrm>
          <a:off x="457200" y="404665"/>
          <a:ext cx="836327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267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/>
              <a:t>  </a:t>
            </a:r>
            <a:r>
              <a:rPr lang="de-DE" sz="1400" b="1" dirty="0" smtClean="0"/>
              <a:t>Missional Cycle</a:t>
            </a:r>
          </a:p>
          <a:p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uppieren 4"/>
          <p:cNvGrpSpPr>
            <a:grpSpLocks/>
          </p:cNvGrpSpPr>
          <p:nvPr/>
        </p:nvGrpSpPr>
        <p:grpSpPr bwMode="auto">
          <a:xfrm>
            <a:off x="457200" y="368300"/>
            <a:ext cx="8362950" cy="5940425"/>
            <a:chOff x="457200" y="368213"/>
            <a:chExt cx="8363272" cy="5941107"/>
          </a:xfrm>
        </p:grpSpPr>
        <p:sp>
          <p:nvSpPr>
            <p:cNvPr id="12293" name="Rechteck 6"/>
            <p:cNvSpPr>
              <a:spLocks noChangeArrowheads="1"/>
            </p:cNvSpPr>
            <p:nvPr/>
          </p:nvSpPr>
          <p:spPr bwMode="auto">
            <a:xfrm>
              <a:off x="457200" y="404665"/>
              <a:ext cx="8363272" cy="5688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Freihandform 7"/>
            <p:cNvSpPr/>
            <p:nvPr/>
          </p:nvSpPr>
          <p:spPr>
            <a:xfrm>
              <a:off x="3190980" y="368213"/>
              <a:ext cx="2876661" cy="1473369"/>
            </a:xfrm>
            <a:custGeom>
              <a:avLst/>
              <a:gdLst>
                <a:gd name="connsiteX0" fmla="*/ 0 w 2876227"/>
                <a:gd name="connsiteY0" fmla="*/ 245485 h 1472881"/>
                <a:gd name="connsiteX1" fmla="*/ 71901 w 2876227"/>
                <a:gd name="connsiteY1" fmla="*/ 71901 h 1472881"/>
                <a:gd name="connsiteX2" fmla="*/ 245485 w 2876227"/>
                <a:gd name="connsiteY2" fmla="*/ 0 h 1472881"/>
                <a:gd name="connsiteX3" fmla="*/ 2630742 w 2876227"/>
                <a:gd name="connsiteY3" fmla="*/ 0 h 1472881"/>
                <a:gd name="connsiteX4" fmla="*/ 2804326 w 2876227"/>
                <a:gd name="connsiteY4" fmla="*/ 71901 h 1472881"/>
                <a:gd name="connsiteX5" fmla="*/ 2876227 w 2876227"/>
                <a:gd name="connsiteY5" fmla="*/ 245485 h 1472881"/>
                <a:gd name="connsiteX6" fmla="*/ 2876227 w 2876227"/>
                <a:gd name="connsiteY6" fmla="*/ 1227396 h 1472881"/>
                <a:gd name="connsiteX7" fmla="*/ 2804326 w 2876227"/>
                <a:gd name="connsiteY7" fmla="*/ 1400980 h 1472881"/>
                <a:gd name="connsiteX8" fmla="*/ 2630742 w 2876227"/>
                <a:gd name="connsiteY8" fmla="*/ 1472881 h 1472881"/>
                <a:gd name="connsiteX9" fmla="*/ 245485 w 2876227"/>
                <a:gd name="connsiteY9" fmla="*/ 1472881 h 1472881"/>
                <a:gd name="connsiteX10" fmla="*/ 71901 w 2876227"/>
                <a:gd name="connsiteY10" fmla="*/ 1400980 h 1472881"/>
                <a:gd name="connsiteX11" fmla="*/ 0 w 2876227"/>
                <a:gd name="connsiteY11" fmla="*/ 1227396 h 1472881"/>
                <a:gd name="connsiteX12" fmla="*/ 0 w 2876227"/>
                <a:gd name="connsiteY12" fmla="*/ 245485 h 147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6227" h="1472881">
                  <a:moveTo>
                    <a:pt x="0" y="245485"/>
                  </a:moveTo>
                  <a:cubicBezTo>
                    <a:pt x="0" y="180378"/>
                    <a:pt x="25864" y="117938"/>
                    <a:pt x="71901" y="71901"/>
                  </a:cubicBezTo>
                  <a:cubicBezTo>
                    <a:pt x="117938" y="25864"/>
                    <a:pt x="180379" y="0"/>
                    <a:pt x="245485" y="0"/>
                  </a:cubicBezTo>
                  <a:lnTo>
                    <a:pt x="2630742" y="0"/>
                  </a:lnTo>
                  <a:cubicBezTo>
                    <a:pt x="2695849" y="0"/>
                    <a:pt x="2758289" y="25864"/>
                    <a:pt x="2804326" y="71901"/>
                  </a:cubicBezTo>
                  <a:cubicBezTo>
                    <a:pt x="2850363" y="117938"/>
                    <a:pt x="2876227" y="180379"/>
                    <a:pt x="2876227" y="245485"/>
                  </a:cubicBezTo>
                  <a:lnTo>
                    <a:pt x="2876227" y="1227396"/>
                  </a:lnTo>
                  <a:cubicBezTo>
                    <a:pt x="2876227" y="1292503"/>
                    <a:pt x="2850363" y="1354943"/>
                    <a:pt x="2804326" y="1400980"/>
                  </a:cubicBezTo>
                  <a:cubicBezTo>
                    <a:pt x="2758289" y="1447017"/>
                    <a:pt x="2695848" y="1472881"/>
                    <a:pt x="2630742" y="1472881"/>
                  </a:cubicBezTo>
                  <a:lnTo>
                    <a:pt x="245485" y="1472881"/>
                  </a:lnTo>
                  <a:cubicBezTo>
                    <a:pt x="180378" y="1472881"/>
                    <a:pt x="117938" y="1447017"/>
                    <a:pt x="71901" y="1400980"/>
                  </a:cubicBezTo>
                  <a:cubicBezTo>
                    <a:pt x="25864" y="1354943"/>
                    <a:pt x="0" y="1292502"/>
                    <a:pt x="0" y="1227396"/>
                  </a:cubicBezTo>
                  <a:lnTo>
                    <a:pt x="0" y="245485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8580" tIns="178580" rIns="178580" bIns="1785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800" dirty="0"/>
                <a:t>5. </a:t>
              </a:r>
              <a:r>
                <a:rPr lang="de-DE" sz="2800" dirty="0" smtClean="0"/>
                <a:t>Obstacles</a:t>
              </a:r>
              <a:endParaRPr lang="de-DE" sz="2800" dirty="0"/>
            </a:p>
          </p:txBody>
        </p:sp>
        <p:sp>
          <p:nvSpPr>
            <p:cNvPr id="9" name="Freihandform 8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79849" y="695941"/>
                  </a:moveTo>
                  <a:arcTo wR="2182080" hR="2182080" stAng="19024384" swAng="1071711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 9"/>
            <p:cNvSpPr/>
            <p:nvPr/>
          </p:nvSpPr>
          <p:spPr>
            <a:xfrm>
              <a:off x="5469131" y="2568741"/>
              <a:ext cx="2559149" cy="1436853"/>
            </a:xfrm>
            <a:custGeom>
              <a:avLst/>
              <a:gdLst>
                <a:gd name="connsiteX0" fmla="*/ 0 w 2684556"/>
                <a:gd name="connsiteY0" fmla="*/ 239448 h 1436661"/>
                <a:gd name="connsiteX1" fmla="*/ 70133 w 2684556"/>
                <a:gd name="connsiteY1" fmla="*/ 70133 h 1436661"/>
                <a:gd name="connsiteX2" fmla="*/ 239448 w 2684556"/>
                <a:gd name="connsiteY2" fmla="*/ 1 h 1436661"/>
                <a:gd name="connsiteX3" fmla="*/ 2445108 w 2684556"/>
                <a:gd name="connsiteY3" fmla="*/ 0 h 1436661"/>
                <a:gd name="connsiteX4" fmla="*/ 2614423 w 2684556"/>
                <a:gd name="connsiteY4" fmla="*/ 70133 h 1436661"/>
                <a:gd name="connsiteX5" fmla="*/ 2684555 w 2684556"/>
                <a:gd name="connsiteY5" fmla="*/ 239448 h 1436661"/>
                <a:gd name="connsiteX6" fmla="*/ 2684556 w 2684556"/>
                <a:gd name="connsiteY6" fmla="*/ 1197213 h 1436661"/>
                <a:gd name="connsiteX7" fmla="*/ 2614423 w 2684556"/>
                <a:gd name="connsiteY7" fmla="*/ 1366528 h 1436661"/>
                <a:gd name="connsiteX8" fmla="*/ 2445108 w 2684556"/>
                <a:gd name="connsiteY8" fmla="*/ 1436661 h 1436661"/>
                <a:gd name="connsiteX9" fmla="*/ 239448 w 2684556"/>
                <a:gd name="connsiteY9" fmla="*/ 1436661 h 1436661"/>
                <a:gd name="connsiteX10" fmla="*/ 70133 w 2684556"/>
                <a:gd name="connsiteY10" fmla="*/ 1366528 h 1436661"/>
                <a:gd name="connsiteX11" fmla="*/ 0 w 2684556"/>
                <a:gd name="connsiteY11" fmla="*/ 1197213 h 1436661"/>
                <a:gd name="connsiteX12" fmla="*/ 0 w 2684556"/>
                <a:gd name="connsiteY12" fmla="*/ 239448 h 143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84556" h="1436661">
                  <a:moveTo>
                    <a:pt x="0" y="239448"/>
                  </a:moveTo>
                  <a:cubicBezTo>
                    <a:pt x="0" y="175942"/>
                    <a:pt x="25228" y="115038"/>
                    <a:pt x="70133" y="70133"/>
                  </a:cubicBezTo>
                  <a:cubicBezTo>
                    <a:pt x="115038" y="25228"/>
                    <a:pt x="175943" y="0"/>
                    <a:pt x="239448" y="1"/>
                  </a:cubicBezTo>
                  <a:lnTo>
                    <a:pt x="2445108" y="0"/>
                  </a:lnTo>
                  <a:cubicBezTo>
                    <a:pt x="2508614" y="0"/>
                    <a:pt x="2569518" y="25228"/>
                    <a:pt x="2614423" y="70133"/>
                  </a:cubicBezTo>
                  <a:cubicBezTo>
                    <a:pt x="2659328" y="115038"/>
                    <a:pt x="2684556" y="175943"/>
                    <a:pt x="2684555" y="239448"/>
                  </a:cubicBezTo>
                  <a:cubicBezTo>
                    <a:pt x="2684555" y="558703"/>
                    <a:pt x="2684556" y="877958"/>
                    <a:pt x="2684556" y="1197213"/>
                  </a:cubicBezTo>
                  <a:cubicBezTo>
                    <a:pt x="2684556" y="1260719"/>
                    <a:pt x="2659328" y="1321623"/>
                    <a:pt x="2614423" y="1366528"/>
                  </a:cubicBezTo>
                  <a:cubicBezTo>
                    <a:pt x="2569518" y="1411433"/>
                    <a:pt x="2508613" y="1436661"/>
                    <a:pt x="2445108" y="1436661"/>
                  </a:cubicBezTo>
                  <a:lnTo>
                    <a:pt x="239448" y="1436661"/>
                  </a:lnTo>
                  <a:cubicBezTo>
                    <a:pt x="175942" y="1436661"/>
                    <a:pt x="115038" y="1411433"/>
                    <a:pt x="70133" y="1366528"/>
                  </a:cubicBezTo>
                  <a:cubicBezTo>
                    <a:pt x="25228" y="1321623"/>
                    <a:pt x="0" y="1260718"/>
                    <a:pt x="0" y="1197213"/>
                  </a:cubicBezTo>
                  <a:lnTo>
                    <a:pt x="0" y="239448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1572" tIns="161572" rIns="161572" bIns="161572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Which obstacles exist in your church?</a:t>
              </a:r>
              <a:endParaRPr lang="de-DE" sz="2000" dirty="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135731" y="3154047"/>
                  </a:moveTo>
                  <a:arcTo wR="2182080" hR="2182080" stAng="1587057" swAng="13392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3419589" y="4724813"/>
              <a:ext cx="2440082" cy="1584507"/>
            </a:xfrm>
            <a:custGeom>
              <a:avLst/>
              <a:gdLst>
                <a:gd name="connsiteX0" fmla="*/ 0 w 2440193"/>
                <a:gd name="connsiteY0" fmla="*/ 220316 h 1321870"/>
                <a:gd name="connsiteX1" fmla="*/ 64529 w 2440193"/>
                <a:gd name="connsiteY1" fmla="*/ 64529 h 1321870"/>
                <a:gd name="connsiteX2" fmla="*/ 220316 w 2440193"/>
                <a:gd name="connsiteY2" fmla="*/ 0 h 1321870"/>
                <a:gd name="connsiteX3" fmla="*/ 2219877 w 2440193"/>
                <a:gd name="connsiteY3" fmla="*/ 0 h 1321870"/>
                <a:gd name="connsiteX4" fmla="*/ 2375664 w 2440193"/>
                <a:gd name="connsiteY4" fmla="*/ 64529 h 1321870"/>
                <a:gd name="connsiteX5" fmla="*/ 2440193 w 2440193"/>
                <a:gd name="connsiteY5" fmla="*/ 220316 h 1321870"/>
                <a:gd name="connsiteX6" fmla="*/ 2440193 w 2440193"/>
                <a:gd name="connsiteY6" fmla="*/ 1101554 h 1321870"/>
                <a:gd name="connsiteX7" fmla="*/ 2375664 w 2440193"/>
                <a:gd name="connsiteY7" fmla="*/ 1257341 h 1321870"/>
                <a:gd name="connsiteX8" fmla="*/ 2219877 w 2440193"/>
                <a:gd name="connsiteY8" fmla="*/ 1321870 h 1321870"/>
                <a:gd name="connsiteX9" fmla="*/ 220316 w 2440193"/>
                <a:gd name="connsiteY9" fmla="*/ 1321870 h 1321870"/>
                <a:gd name="connsiteX10" fmla="*/ 64529 w 2440193"/>
                <a:gd name="connsiteY10" fmla="*/ 1257341 h 1321870"/>
                <a:gd name="connsiteX11" fmla="*/ 0 w 2440193"/>
                <a:gd name="connsiteY11" fmla="*/ 1101554 h 1321870"/>
                <a:gd name="connsiteX12" fmla="*/ 0 w 2440193"/>
                <a:gd name="connsiteY12" fmla="*/ 220316 h 1321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40193" h="1321870">
                  <a:moveTo>
                    <a:pt x="0" y="220316"/>
                  </a:moveTo>
                  <a:cubicBezTo>
                    <a:pt x="0" y="161885"/>
                    <a:pt x="23212" y="105846"/>
                    <a:pt x="64529" y="64529"/>
                  </a:cubicBezTo>
                  <a:cubicBezTo>
                    <a:pt x="105846" y="23212"/>
                    <a:pt x="161885" y="0"/>
                    <a:pt x="220316" y="0"/>
                  </a:cubicBezTo>
                  <a:lnTo>
                    <a:pt x="2219877" y="0"/>
                  </a:lnTo>
                  <a:cubicBezTo>
                    <a:pt x="2278308" y="0"/>
                    <a:pt x="2334347" y="23212"/>
                    <a:pt x="2375664" y="64529"/>
                  </a:cubicBezTo>
                  <a:cubicBezTo>
                    <a:pt x="2416981" y="105846"/>
                    <a:pt x="2440193" y="161885"/>
                    <a:pt x="2440193" y="220316"/>
                  </a:cubicBezTo>
                  <a:lnTo>
                    <a:pt x="2440193" y="1101554"/>
                  </a:lnTo>
                  <a:cubicBezTo>
                    <a:pt x="2440193" y="1159985"/>
                    <a:pt x="2416981" y="1216024"/>
                    <a:pt x="2375664" y="1257341"/>
                  </a:cubicBezTo>
                  <a:cubicBezTo>
                    <a:pt x="2334347" y="1298658"/>
                    <a:pt x="2278308" y="1321870"/>
                    <a:pt x="2219877" y="1321870"/>
                  </a:cubicBezTo>
                  <a:lnTo>
                    <a:pt x="220316" y="1321870"/>
                  </a:lnTo>
                  <a:cubicBezTo>
                    <a:pt x="161885" y="1321870"/>
                    <a:pt x="105846" y="1298658"/>
                    <a:pt x="64529" y="1257341"/>
                  </a:cubicBezTo>
                  <a:cubicBezTo>
                    <a:pt x="23212" y="1216024"/>
                    <a:pt x="0" y="1159985"/>
                    <a:pt x="0" y="1101554"/>
                  </a:cubicBezTo>
                  <a:lnTo>
                    <a:pt x="0" y="22031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0728" tIns="140728" rIns="140728" bIns="140728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b="1" dirty="0" smtClean="0">
                  <a:solidFill>
                    <a:srgbClr val="FFFFFF"/>
                  </a:solidFill>
                  <a:cs typeface="Arial" charset="0"/>
                </a:rPr>
                <a:t>Which obstacles exist in society?</a:t>
              </a:r>
              <a:endParaRPr lang="de-DE" dirty="0">
                <a:solidFill>
                  <a:srgbClr val="FFFFFF"/>
                </a:solidFill>
                <a:cs typeface="Arial" charset="0"/>
              </a:endParaRPr>
            </a:p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777896" y="3852332"/>
                  </a:moveTo>
                  <a:arcTo wR="2182080" hR="2182080" stAng="7803230" swAng="11121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ihandform 13"/>
            <p:cNvSpPr/>
            <p:nvPr/>
          </p:nvSpPr>
          <p:spPr>
            <a:xfrm>
              <a:off x="1043631" y="2565068"/>
              <a:ext cx="2726810" cy="1656449"/>
            </a:xfrm>
            <a:custGeom>
              <a:avLst/>
              <a:gdLst>
                <a:gd name="connsiteX0" fmla="*/ 0 w 2646547"/>
                <a:gd name="connsiteY0" fmla="*/ 311459 h 1868715"/>
                <a:gd name="connsiteX1" fmla="*/ 91225 w 2646547"/>
                <a:gd name="connsiteY1" fmla="*/ 91224 h 1868715"/>
                <a:gd name="connsiteX2" fmla="*/ 311460 w 2646547"/>
                <a:gd name="connsiteY2" fmla="*/ 0 h 1868715"/>
                <a:gd name="connsiteX3" fmla="*/ 2335088 w 2646547"/>
                <a:gd name="connsiteY3" fmla="*/ 0 h 1868715"/>
                <a:gd name="connsiteX4" fmla="*/ 2555323 w 2646547"/>
                <a:gd name="connsiteY4" fmla="*/ 91225 h 1868715"/>
                <a:gd name="connsiteX5" fmla="*/ 2646547 w 2646547"/>
                <a:gd name="connsiteY5" fmla="*/ 311460 h 1868715"/>
                <a:gd name="connsiteX6" fmla="*/ 2646547 w 2646547"/>
                <a:gd name="connsiteY6" fmla="*/ 1557256 h 1868715"/>
                <a:gd name="connsiteX7" fmla="*/ 2555323 w 2646547"/>
                <a:gd name="connsiteY7" fmla="*/ 1777491 h 1868715"/>
                <a:gd name="connsiteX8" fmla="*/ 2335088 w 2646547"/>
                <a:gd name="connsiteY8" fmla="*/ 1868715 h 1868715"/>
                <a:gd name="connsiteX9" fmla="*/ 311459 w 2646547"/>
                <a:gd name="connsiteY9" fmla="*/ 1868715 h 1868715"/>
                <a:gd name="connsiteX10" fmla="*/ 91224 w 2646547"/>
                <a:gd name="connsiteY10" fmla="*/ 1777491 h 1868715"/>
                <a:gd name="connsiteX11" fmla="*/ 0 w 2646547"/>
                <a:gd name="connsiteY11" fmla="*/ 1557256 h 1868715"/>
                <a:gd name="connsiteX12" fmla="*/ 0 w 2646547"/>
                <a:gd name="connsiteY12" fmla="*/ 311459 h 18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6547" h="1868715">
                  <a:moveTo>
                    <a:pt x="0" y="311459"/>
                  </a:moveTo>
                  <a:cubicBezTo>
                    <a:pt x="0" y="228855"/>
                    <a:pt x="32815" y="149634"/>
                    <a:pt x="91225" y="91224"/>
                  </a:cubicBezTo>
                  <a:cubicBezTo>
                    <a:pt x="149635" y="32814"/>
                    <a:pt x="228856" y="0"/>
                    <a:pt x="311460" y="0"/>
                  </a:cubicBezTo>
                  <a:lnTo>
                    <a:pt x="2335088" y="0"/>
                  </a:lnTo>
                  <a:cubicBezTo>
                    <a:pt x="2417692" y="0"/>
                    <a:pt x="2496913" y="32815"/>
                    <a:pt x="2555323" y="91225"/>
                  </a:cubicBezTo>
                  <a:cubicBezTo>
                    <a:pt x="2613733" y="149635"/>
                    <a:pt x="2646547" y="228856"/>
                    <a:pt x="2646547" y="311460"/>
                  </a:cubicBezTo>
                  <a:lnTo>
                    <a:pt x="2646547" y="1557256"/>
                  </a:lnTo>
                  <a:cubicBezTo>
                    <a:pt x="2646547" y="1639860"/>
                    <a:pt x="2613733" y="1719081"/>
                    <a:pt x="2555323" y="1777491"/>
                  </a:cubicBezTo>
                  <a:cubicBezTo>
                    <a:pt x="2496913" y="1835901"/>
                    <a:pt x="2417692" y="1868715"/>
                    <a:pt x="2335088" y="1868715"/>
                  </a:cubicBezTo>
                  <a:lnTo>
                    <a:pt x="311459" y="1868715"/>
                  </a:lnTo>
                  <a:cubicBezTo>
                    <a:pt x="228855" y="1868715"/>
                    <a:pt x="149634" y="1835901"/>
                    <a:pt x="91224" y="1777491"/>
                  </a:cubicBezTo>
                  <a:cubicBezTo>
                    <a:pt x="32814" y="1719081"/>
                    <a:pt x="0" y="1639860"/>
                    <a:pt x="0" y="1557256"/>
                  </a:cubicBezTo>
                  <a:lnTo>
                    <a:pt x="0" y="31145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4563" tIns="144563" rIns="144563" bIns="144563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Power-driven obstacles</a:t>
              </a:r>
              <a:endParaRPr lang="de-DE" sz="2000" dirty="0"/>
            </a:p>
          </p:txBody>
        </p:sp>
        <p:sp>
          <p:nvSpPr>
            <p:cNvPr id="15" name="Freihandform 14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92426" y="1090896"/>
                  </a:moveTo>
                  <a:arcTo wR="2182080" hR="2182080" stAng="12600262" swAng="8469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2291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/>
              <a:t>  </a:t>
            </a:r>
            <a:r>
              <a:rPr lang="de-DE" sz="1400" b="1" dirty="0" smtClean="0"/>
              <a:t>Missional Cycle</a:t>
            </a:r>
          </a:p>
          <a:p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uppieren 4"/>
          <p:cNvGrpSpPr>
            <a:grpSpLocks/>
          </p:cNvGrpSpPr>
          <p:nvPr/>
        </p:nvGrpSpPr>
        <p:grpSpPr bwMode="auto">
          <a:xfrm>
            <a:off x="457200" y="368300"/>
            <a:ext cx="8362950" cy="5940425"/>
            <a:chOff x="457200" y="368213"/>
            <a:chExt cx="8363272" cy="5941107"/>
          </a:xfrm>
        </p:grpSpPr>
        <p:sp>
          <p:nvSpPr>
            <p:cNvPr id="13318" name="Rechteck 6"/>
            <p:cNvSpPr>
              <a:spLocks noChangeArrowheads="1"/>
            </p:cNvSpPr>
            <p:nvPr/>
          </p:nvSpPr>
          <p:spPr bwMode="auto">
            <a:xfrm>
              <a:off x="457200" y="404665"/>
              <a:ext cx="8363272" cy="5688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Freihandform 7"/>
            <p:cNvSpPr/>
            <p:nvPr/>
          </p:nvSpPr>
          <p:spPr>
            <a:xfrm>
              <a:off x="3190980" y="368213"/>
              <a:ext cx="2876661" cy="1473369"/>
            </a:xfrm>
            <a:custGeom>
              <a:avLst/>
              <a:gdLst>
                <a:gd name="connsiteX0" fmla="*/ 0 w 2876227"/>
                <a:gd name="connsiteY0" fmla="*/ 245485 h 1472881"/>
                <a:gd name="connsiteX1" fmla="*/ 71901 w 2876227"/>
                <a:gd name="connsiteY1" fmla="*/ 71901 h 1472881"/>
                <a:gd name="connsiteX2" fmla="*/ 245485 w 2876227"/>
                <a:gd name="connsiteY2" fmla="*/ 0 h 1472881"/>
                <a:gd name="connsiteX3" fmla="*/ 2630742 w 2876227"/>
                <a:gd name="connsiteY3" fmla="*/ 0 h 1472881"/>
                <a:gd name="connsiteX4" fmla="*/ 2804326 w 2876227"/>
                <a:gd name="connsiteY4" fmla="*/ 71901 h 1472881"/>
                <a:gd name="connsiteX5" fmla="*/ 2876227 w 2876227"/>
                <a:gd name="connsiteY5" fmla="*/ 245485 h 1472881"/>
                <a:gd name="connsiteX6" fmla="*/ 2876227 w 2876227"/>
                <a:gd name="connsiteY6" fmla="*/ 1227396 h 1472881"/>
                <a:gd name="connsiteX7" fmla="*/ 2804326 w 2876227"/>
                <a:gd name="connsiteY7" fmla="*/ 1400980 h 1472881"/>
                <a:gd name="connsiteX8" fmla="*/ 2630742 w 2876227"/>
                <a:gd name="connsiteY8" fmla="*/ 1472881 h 1472881"/>
                <a:gd name="connsiteX9" fmla="*/ 245485 w 2876227"/>
                <a:gd name="connsiteY9" fmla="*/ 1472881 h 1472881"/>
                <a:gd name="connsiteX10" fmla="*/ 71901 w 2876227"/>
                <a:gd name="connsiteY10" fmla="*/ 1400980 h 1472881"/>
                <a:gd name="connsiteX11" fmla="*/ 0 w 2876227"/>
                <a:gd name="connsiteY11" fmla="*/ 1227396 h 1472881"/>
                <a:gd name="connsiteX12" fmla="*/ 0 w 2876227"/>
                <a:gd name="connsiteY12" fmla="*/ 245485 h 147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6227" h="1472881">
                  <a:moveTo>
                    <a:pt x="0" y="245485"/>
                  </a:moveTo>
                  <a:cubicBezTo>
                    <a:pt x="0" y="180378"/>
                    <a:pt x="25864" y="117938"/>
                    <a:pt x="71901" y="71901"/>
                  </a:cubicBezTo>
                  <a:cubicBezTo>
                    <a:pt x="117938" y="25864"/>
                    <a:pt x="180379" y="0"/>
                    <a:pt x="245485" y="0"/>
                  </a:cubicBezTo>
                  <a:lnTo>
                    <a:pt x="2630742" y="0"/>
                  </a:lnTo>
                  <a:cubicBezTo>
                    <a:pt x="2695849" y="0"/>
                    <a:pt x="2758289" y="25864"/>
                    <a:pt x="2804326" y="71901"/>
                  </a:cubicBezTo>
                  <a:cubicBezTo>
                    <a:pt x="2850363" y="117938"/>
                    <a:pt x="2876227" y="180379"/>
                    <a:pt x="2876227" y="245485"/>
                  </a:cubicBezTo>
                  <a:lnTo>
                    <a:pt x="2876227" y="1227396"/>
                  </a:lnTo>
                  <a:cubicBezTo>
                    <a:pt x="2876227" y="1292503"/>
                    <a:pt x="2850363" y="1354943"/>
                    <a:pt x="2804326" y="1400980"/>
                  </a:cubicBezTo>
                  <a:cubicBezTo>
                    <a:pt x="2758289" y="1447017"/>
                    <a:pt x="2695848" y="1472881"/>
                    <a:pt x="2630742" y="1472881"/>
                  </a:cubicBezTo>
                  <a:lnTo>
                    <a:pt x="245485" y="1472881"/>
                  </a:lnTo>
                  <a:cubicBezTo>
                    <a:pt x="180378" y="1472881"/>
                    <a:pt x="117938" y="1447017"/>
                    <a:pt x="71901" y="1400980"/>
                  </a:cubicBezTo>
                  <a:cubicBezTo>
                    <a:pt x="25864" y="1354943"/>
                    <a:pt x="0" y="1292502"/>
                    <a:pt x="0" y="1227396"/>
                  </a:cubicBezTo>
                  <a:lnTo>
                    <a:pt x="0" y="24548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8580" tIns="178580" rIns="178580" bIns="1785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800" dirty="0"/>
                <a:t>6. Plan</a:t>
              </a:r>
            </a:p>
          </p:txBody>
        </p:sp>
        <p:sp>
          <p:nvSpPr>
            <p:cNvPr id="9" name="Freihandform 8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79849" y="695941"/>
                  </a:moveTo>
                  <a:arcTo wR="2182080" hR="2182080" stAng="19024384" swAng="1071711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 9"/>
            <p:cNvSpPr/>
            <p:nvPr/>
          </p:nvSpPr>
          <p:spPr>
            <a:xfrm>
              <a:off x="5469131" y="2568741"/>
              <a:ext cx="2559149" cy="1436853"/>
            </a:xfrm>
            <a:custGeom>
              <a:avLst/>
              <a:gdLst>
                <a:gd name="connsiteX0" fmla="*/ 0 w 2684556"/>
                <a:gd name="connsiteY0" fmla="*/ 239448 h 1436661"/>
                <a:gd name="connsiteX1" fmla="*/ 70133 w 2684556"/>
                <a:gd name="connsiteY1" fmla="*/ 70133 h 1436661"/>
                <a:gd name="connsiteX2" fmla="*/ 239448 w 2684556"/>
                <a:gd name="connsiteY2" fmla="*/ 1 h 1436661"/>
                <a:gd name="connsiteX3" fmla="*/ 2445108 w 2684556"/>
                <a:gd name="connsiteY3" fmla="*/ 0 h 1436661"/>
                <a:gd name="connsiteX4" fmla="*/ 2614423 w 2684556"/>
                <a:gd name="connsiteY4" fmla="*/ 70133 h 1436661"/>
                <a:gd name="connsiteX5" fmla="*/ 2684555 w 2684556"/>
                <a:gd name="connsiteY5" fmla="*/ 239448 h 1436661"/>
                <a:gd name="connsiteX6" fmla="*/ 2684556 w 2684556"/>
                <a:gd name="connsiteY6" fmla="*/ 1197213 h 1436661"/>
                <a:gd name="connsiteX7" fmla="*/ 2614423 w 2684556"/>
                <a:gd name="connsiteY7" fmla="*/ 1366528 h 1436661"/>
                <a:gd name="connsiteX8" fmla="*/ 2445108 w 2684556"/>
                <a:gd name="connsiteY8" fmla="*/ 1436661 h 1436661"/>
                <a:gd name="connsiteX9" fmla="*/ 239448 w 2684556"/>
                <a:gd name="connsiteY9" fmla="*/ 1436661 h 1436661"/>
                <a:gd name="connsiteX10" fmla="*/ 70133 w 2684556"/>
                <a:gd name="connsiteY10" fmla="*/ 1366528 h 1436661"/>
                <a:gd name="connsiteX11" fmla="*/ 0 w 2684556"/>
                <a:gd name="connsiteY11" fmla="*/ 1197213 h 1436661"/>
                <a:gd name="connsiteX12" fmla="*/ 0 w 2684556"/>
                <a:gd name="connsiteY12" fmla="*/ 239448 h 143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84556" h="1436661">
                  <a:moveTo>
                    <a:pt x="0" y="239448"/>
                  </a:moveTo>
                  <a:cubicBezTo>
                    <a:pt x="0" y="175942"/>
                    <a:pt x="25228" y="115038"/>
                    <a:pt x="70133" y="70133"/>
                  </a:cubicBezTo>
                  <a:cubicBezTo>
                    <a:pt x="115038" y="25228"/>
                    <a:pt x="175943" y="0"/>
                    <a:pt x="239448" y="1"/>
                  </a:cubicBezTo>
                  <a:lnTo>
                    <a:pt x="2445108" y="0"/>
                  </a:lnTo>
                  <a:cubicBezTo>
                    <a:pt x="2508614" y="0"/>
                    <a:pt x="2569518" y="25228"/>
                    <a:pt x="2614423" y="70133"/>
                  </a:cubicBezTo>
                  <a:cubicBezTo>
                    <a:pt x="2659328" y="115038"/>
                    <a:pt x="2684556" y="175943"/>
                    <a:pt x="2684555" y="239448"/>
                  </a:cubicBezTo>
                  <a:cubicBezTo>
                    <a:pt x="2684555" y="558703"/>
                    <a:pt x="2684556" y="877958"/>
                    <a:pt x="2684556" y="1197213"/>
                  </a:cubicBezTo>
                  <a:cubicBezTo>
                    <a:pt x="2684556" y="1260719"/>
                    <a:pt x="2659328" y="1321623"/>
                    <a:pt x="2614423" y="1366528"/>
                  </a:cubicBezTo>
                  <a:cubicBezTo>
                    <a:pt x="2569518" y="1411433"/>
                    <a:pt x="2508613" y="1436661"/>
                    <a:pt x="2445108" y="1436661"/>
                  </a:cubicBezTo>
                  <a:lnTo>
                    <a:pt x="239448" y="1436661"/>
                  </a:lnTo>
                  <a:cubicBezTo>
                    <a:pt x="175942" y="1436661"/>
                    <a:pt x="115038" y="1411433"/>
                    <a:pt x="70133" y="1366528"/>
                  </a:cubicBezTo>
                  <a:cubicBezTo>
                    <a:pt x="25228" y="1321623"/>
                    <a:pt x="0" y="1260718"/>
                    <a:pt x="0" y="1197213"/>
                  </a:cubicBezTo>
                  <a:lnTo>
                    <a:pt x="0" y="239448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1572" tIns="161572" rIns="161572" bIns="161572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/>
                <a:t>Vision</a:t>
              </a:r>
            </a:p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Goal</a:t>
              </a:r>
              <a:endParaRPr lang="de-DE" sz="2000" dirty="0"/>
            </a:p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Strategy</a:t>
              </a:r>
              <a:endParaRPr lang="de-DE" sz="2000" dirty="0"/>
            </a:p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Structure</a:t>
              </a:r>
              <a:endParaRPr lang="de-DE" sz="2000" dirty="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135731" y="3154047"/>
                  </a:moveTo>
                  <a:arcTo wR="2182080" hR="2182080" stAng="1587057" swAng="13392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3419589" y="4724813"/>
              <a:ext cx="2440082" cy="1584507"/>
            </a:xfrm>
            <a:custGeom>
              <a:avLst/>
              <a:gdLst>
                <a:gd name="connsiteX0" fmla="*/ 0 w 2440193"/>
                <a:gd name="connsiteY0" fmla="*/ 220316 h 1321870"/>
                <a:gd name="connsiteX1" fmla="*/ 64529 w 2440193"/>
                <a:gd name="connsiteY1" fmla="*/ 64529 h 1321870"/>
                <a:gd name="connsiteX2" fmla="*/ 220316 w 2440193"/>
                <a:gd name="connsiteY2" fmla="*/ 0 h 1321870"/>
                <a:gd name="connsiteX3" fmla="*/ 2219877 w 2440193"/>
                <a:gd name="connsiteY3" fmla="*/ 0 h 1321870"/>
                <a:gd name="connsiteX4" fmla="*/ 2375664 w 2440193"/>
                <a:gd name="connsiteY4" fmla="*/ 64529 h 1321870"/>
                <a:gd name="connsiteX5" fmla="*/ 2440193 w 2440193"/>
                <a:gd name="connsiteY5" fmla="*/ 220316 h 1321870"/>
                <a:gd name="connsiteX6" fmla="*/ 2440193 w 2440193"/>
                <a:gd name="connsiteY6" fmla="*/ 1101554 h 1321870"/>
                <a:gd name="connsiteX7" fmla="*/ 2375664 w 2440193"/>
                <a:gd name="connsiteY7" fmla="*/ 1257341 h 1321870"/>
                <a:gd name="connsiteX8" fmla="*/ 2219877 w 2440193"/>
                <a:gd name="connsiteY8" fmla="*/ 1321870 h 1321870"/>
                <a:gd name="connsiteX9" fmla="*/ 220316 w 2440193"/>
                <a:gd name="connsiteY9" fmla="*/ 1321870 h 1321870"/>
                <a:gd name="connsiteX10" fmla="*/ 64529 w 2440193"/>
                <a:gd name="connsiteY10" fmla="*/ 1257341 h 1321870"/>
                <a:gd name="connsiteX11" fmla="*/ 0 w 2440193"/>
                <a:gd name="connsiteY11" fmla="*/ 1101554 h 1321870"/>
                <a:gd name="connsiteX12" fmla="*/ 0 w 2440193"/>
                <a:gd name="connsiteY12" fmla="*/ 220316 h 1321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40193" h="1321870">
                  <a:moveTo>
                    <a:pt x="0" y="220316"/>
                  </a:moveTo>
                  <a:cubicBezTo>
                    <a:pt x="0" y="161885"/>
                    <a:pt x="23212" y="105846"/>
                    <a:pt x="64529" y="64529"/>
                  </a:cubicBezTo>
                  <a:cubicBezTo>
                    <a:pt x="105846" y="23212"/>
                    <a:pt x="161885" y="0"/>
                    <a:pt x="220316" y="0"/>
                  </a:cubicBezTo>
                  <a:lnTo>
                    <a:pt x="2219877" y="0"/>
                  </a:lnTo>
                  <a:cubicBezTo>
                    <a:pt x="2278308" y="0"/>
                    <a:pt x="2334347" y="23212"/>
                    <a:pt x="2375664" y="64529"/>
                  </a:cubicBezTo>
                  <a:cubicBezTo>
                    <a:pt x="2416981" y="105846"/>
                    <a:pt x="2440193" y="161885"/>
                    <a:pt x="2440193" y="220316"/>
                  </a:cubicBezTo>
                  <a:lnTo>
                    <a:pt x="2440193" y="1101554"/>
                  </a:lnTo>
                  <a:cubicBezTo>
                    <a:pt x="2440193" y="1159985"/>
                    <a:pt x="2416981" y="1216024"/>
                    <a:pt x="2375664" y="1257341"/>
                  </a:cubicBezTo>
                  <a:cubicBezTo>
                    <a:pt x="2334347" y="1298658"/>
                    <a:pt x="2278308" y="1321870"/>
                    <a:pt x="2219877" y="1321870"/>
                  </a:cubicBezTo>
                  <a:lnTo>
                    <a:pt x="220316" y="1321870"/>
                  </a:lnTo>
                  <a:cubicBezTo>
                    <a:pt x="161885" y="1321870"/>
                    <a:pt x="105846" y="1298658"/>
                    <a:pt x="64529" y="1257341"/>
                  </a:cubicBezTo>
                  <a:cubicBezTo>
                    <a:pt x="23212" y="1216024"/>
                    <a:pt x="0" y="1159985"/>
                    <a:pt x="0" y="1101554"/>
                  </a:cubicBezTo>
                  <a:lnTo>
                    <a:pt x="0" y="22031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0728" tIns="140728" rIns="140728" bIns="140728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dirty="0" smtClean="0"/>
                <a:t>Plan of Action</a:t>
              </a:r>
              <a:endParaRPr lang="de-DE" dirty="0"/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1400" dirty="0" smtClean="0"/>
                <a:t>Who? When? How? What?</a:t>
              </a:r>
              <a:endParaRPr lang="de-DE" sz="1400" dirty="0"/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1400" dirty="0" smtClean="0"/>
                <a:t>Process</a:t>
              </a:r>
              <a:endParaRPr lang="de-DE" sz="1400" dirty="0"/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1400" dirty="0" smtClean="0"/>
                <a:t>Leadeship</a:t>
              </a:r>
              <a:endParaRPr lang="de-DE" sz="1400" dirty="0"/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777896" y="3852332"/>
                  </a:moveTo>
                  <a:arcTo wR="2182080" hR="2182080" stAng="7803230" swAng="11121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ihandform 13"/>
            <p:cNvSpPr/>
            <p:nvPr/>
          </p:nvSpPr>
          <p:spPr>
            <a:xfrm>
              <a:off x="1123976" y="2352816"/>
              <a:ext cx="2646465" cy="1868703"/>
            </a:xfrm>
            <a:custGeom>
              <a:avLst/>
              <a:gdLst>
                <a:gd name="connsiteX0" fmla="*/ 0 w 2646547"/>
                <a:gd name="connsiteY0" fmla="*/ 311459 h 1868715"/>
                <a:gd name="connsiteX1" fmla="*/ 91225 w 2646547"/>
                <a:gd name="connsiteY1" fmla="*/ 91224 h 1868715"/>
                <a:gd name="connsiteX2" fmla="*/ 311460 w 2646547"/>
                <a:gd name="connsiteY2" fmla="*/ 0 h 1868715"/>
                <a:gd name="connsiteX3" fmla="*/ 2335088 w 2646547"/>
                <a:gd name="connsiteY3" fmla="*/ 0 h 1868715"/>
                <a:gd name="connsiteX4" fmla="*/ 2555323 w 2646547"/>
                <a:gd name="connsiteY4" fmla="*/ 91225 h 1868715"/>
                <a:gd name="connsiteX5" fmla="*/ 2646547 w 2646547"/>
                <a:gd name="connsiteY5" fmla="*/ 311460 h 1868715"/>
                <a:gd name="connsiteX6" fmla="*/ 2646547 w 2646547"/>
                <a:gd name="connsiteY6" fmla="*/ 1557256 h 1868715"/>
                <a:gd name="connsiteX7" fmla="*/ 2555323 w 2646547"/>
                <a:gd name="connsiteY7" fmla="*/ 1777491 h 1868715"/>
                <a:gd name="connsiteX8" fmla="*/ 2335088 w 2646547"/>
                <a:gd name="connsiteY8" fmla="*/ 1868715 h 1868715"/>
                <a:gd name="connsiteX9" fmla="*/ 311459 w 2646547"/>
                <a:gd name="connsiteY9" fmla="*/ 1868715 h 1868715"/>
                <a:gd name="connsiteX10" fmla="*/ 91224 w 2646547"/>
                <a:gd name="connsiteY10" fmla="*/ 1777491 h 1868715"/>
                <a:gd name="connsiteX11" fmla="*/ 0 w 2646547"/>
                <a:gd name="connsiteY11" fmla="*/ 1557256 h 1868715"/>
                <a:gd name="connsiteX12" fmla="*/ 0 w 2646547"/>
                <a:gd name="connsiteY12" fmla="*/ 311459 h 18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6547" h="1868715">
                  <a:moveTo>
                    <a:pt x="0" y="311459"/>
                  </a:moveTo>
                  <a:cubicBezTo>
                    <a:pt x="0" y="228855"/>
                    <a:pt x="32815" y="149634"/>
                    <a:pt x="91225" y="91224"/>
                  </a:cubicBezTo>
                  <a:cubicBezTo>
                    <a:pt x="149635" y="32814"/>
                    <a:pt x="228856" y="0"/>
                    <a:pt x="311460" y="0"/>
                  </a:cubicBezTo>
                  <a:lnTo>
                    <a:pt x="2335088" y="0"/>
                  </a:lnTo>
                  <a:cubicBezTo>
                    <a:pt x="2417692" y="0"/>
                    <a:pt x="2496913" y="32815"/>
                    <a:pt x="2555323" y="91225"/>
                  </a:cubicBezTo>
                  <a:cubicBezTo>
                    <a:pt x="2613733" y="149635"/>
                    <a:pt x="2646547" y="228856"/>
                    <a:pt x="2646547" y="311460"/>
                  </a:cubicBezTo>
                  <a:lnTo>
                    <a:pt x="2646547" y="1557256"/>
                  </a:lnTo>
                  <a:cubicBezTo>
                    <a:pt x="2646547" y="1639860"/>
                    <a:pt x="2613733" y="1719081"/>
                    <a:pt x="2555323" y="1777491"/>
                  </a:cubicBezTo>
                  <a:cubicBezTo>
                    <a:pt x="2496913" y="1835901"/>
                    <a:pt x="2417692" y="1868715"/>
                    <a:pt x="2335088" y="1868715"/>
                  </a:cubicBezTo>
                  <a:lnTo>
                    <a:pt x="311459" y="1868715"/>
                  </a:lnTo>
                  <a:cubicBezTo>
                    <a:pt x="228855" y="1868715"/>
                    <a:pt x="149634" y="1835901"/>
                    <a:pt x="91224" y="1777491"/>
                  </a:cubicBezTo>
                  <a:cubicBezTo>
                    <a:pt x="32814" y="1719081"/>
                    <a:pt x="0" y="1639860"/>
                    <a:pt x="0" y="1557256"/>
                  </a:cubicBezTo>
                  <a:lnTo>
                    <a:pt x="0" y="31145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4563" tIns="144563" rIns="144563" bIns="144563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 smtClean="0"/>
                <a:t>„First you trust the leader than you trust his vision“.</a:t>
              </a:r>
              <a:endParaRPr lang="de-DE" sz="2000" dirty="0"/>
            </a:p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000" dirty="0"/>
                <a:t> John Maxwell  </a:t>
              </a:r>
            </a:p>
          </p:txBody>
        </p:sp>
        <p:sp>
          <p:nvSpPr>
            <p:cNvPr id="15" name="Freihandform 14"/>
            <p:cNvSpPr/>
            <p:nvPr/>
          </p:nvSpPr>
          <p:spPr>
            <a:xfrm>
              <a:off x="2448002" y="1104898"/>
              <a:ext cx="4362618" cy="436453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92426" y="1090896"/>
                  </a:moveTo>
                  <a:arcTo wR="2182080" hR="2182080" stAng="12600262" swAng="8469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3315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/>
              <a:t>  </a:t>
            </a:r>
            <a:r>
              <a:rPr lang="de-DE" sz="1400" b="1" dirty="0" smtClean="0"/>
              <a:t>Missional Cycle</a:t>
            </a:r>
          </a:p>
          <a:p>
            <a:endParaRPr lang="de-DE" sz="1400" b="1" dirty="0"/>
          </a:p>
        </p:txBody>
      </p:sp>
      <p:sp>
        <p:nvSpPr>
          <p:cNvPr id="13317" name="Rechteck 15"/>
          <p:cNvSpPr>
            <a:spLocks noChangeArrowheads="1"/>
          </p:cNvSpPr>
          <p:nvPr/>
        </p:nvSpPr>
        <p:spPr bwMode="auto">
          <a:xfrm>
            <a:off x="2286000" y="3084513"/>
            <a:ext cx="4572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de-DE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uppieren 4"/>
          <p:cNvGrpSpPr>
            <a:grpSpLocks/>
          </p:cNvGrpSpPr>
          <p:nvPr/>
        </p:nvGrpSpPr>
        <p:grpSpPr bwMode="auto">
          <a:xfrm>
            <a:off x="457200" y="368300"/>
            <a:ext cx="8362950" cy="6084888"/>
            <a:chOff x="457200" y="368213"/>
            <a:chExt cx="8363272" cy="6085123"/>
          </a:xfrm>
        </p:grpSpPr>
        <p:sp>
          <p:nvSpPr>
            <p:cNvPr id="14341" name="Rechteck 6"/>
            <p:cNvSpPr>
              <a:spLocks noChangeArrowheads="1"/>
            </p:cNvSpPr>
            <p:nvPr/>
          </p:nvSpPr>
          <p:spPr bwMode="auto">
            <a:xfrm>
              <a:off x="457200" y="404665"/>
              <a:ext cx="8363272" cy="5688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Freihandform 7"/>
            <p:cNvSpPr/>
            <p:nvPr/>
          </p:nvSpPr>
          <p:spPr>
            <a:xfrm>
              <a:off x="3190980" y="368213"/>
              <a:ext cx="2876661" cy="1473257"/>
            </a:xfrm>
            <a:custGeom>
              <a:avLst/>
              <a:gdLst>
                <a:gd name="connsiteX0" fmla="*/ 0 w 2876227"/>
                <a:gd name="connsiteY0" fmla="*/ 245485 h 1472881"/>
                <a:gd name="connsiteX1" fmla="*/ 71901 w 2876227"/>
                <a:gd name="connsiteY1" fmla="*/ 71901 h 1472881"/>
                <a:gd name="connsiteX2" fmla="*/ 245485 w 2876227"/>
                <a:gd name="connsiteY2" fmla="*/ 0 h 1472881"/>
                <a:gd name="connsiteX3" fmla="*/ 2630742 w 2876227"/>
                <a:gd name="connsiteY3" fmla="*/ 0 h 1472881"/>
                <a:gd name="connsiteX4" fmla="*/ 2804326 w 2876227"/>
                <a:gd name="connsiteY4" fmla="*/ 71901 h 1472881"/>
                <a:gd name="connsiteX5" fmla="*/ 2876227 w 2876227"/>
                <a:gd name="connsiteY5" fmla="*/ 245485 h 1472881"/>
                <a:gd name="connsiteX6" fmla="*/ 2876227 w 2876227"/>
                <a:gd name="connsiteY6" fmla="*/ 1227396 h 1472881"/>
                <a:gd name="connsiteX7" fmla="*/ 2804326 w 2876227"/>
                <a:gd name="connsiteY7" fmla="*/ 1400980 h 1472881"/>
                <a:gd name="connsiteX8" fmla="*/ 2630742 w 2876227"/>
                <a:gd name="connsiteY8" fmla="*/ 1472881 h 1472881"/>
                <a:gd name="connsiteX9" fmla="*/ 245485 w 2876227"/>
                <a:gd name="connsiteY9" fmla="*/ 1472881 h 1472881"/>
                <a:gd name="connsiteX10" fmla="*/ 71901 w 2876227"/>
                <a:gd name="connsiteY10" fmla="*/ 1400980 h 1472881"/>
                <a:gd name="connsiteX11" fmla="*/ 0 w 2876227"/>
                <a:gd name="connsiteY11" fmla="*/ 1227396 h 1472881"/>
                <a:gd name="connsiteX12" fmla="*/ 0 w 2876227"/>
                <a:gd name="connsiteY12" fmla="*/ 245485 h 147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6227" h="1472881">
                  <a:moveTo>
                    <a:pt x="0" y="245485"/>
                  </a:moveTo>
                  <a:cubicBezTo>
                    <a:pt x="0" y="180378"/>
                    <a:pt x="25864" y="117938"/>
                    <a:pt x="71901" y="71901"/>
                  </a:cubicBezTo>
                  <a:cubicBezTo>
                    <a:pt x="117938" y="25864"/>
                    <a:pt x="180379" y="0"/>
                    <a:pt x="245485" y="0"/>
                  </a:cubicBezTo>
                  <a:lnTo>
                    <a:pt x="2630742" y="0"/>
                  </a:lnTo>
                  <a:cubicBezTo>
                    <a:pt x="2695849" y="0"/>
                    <a:pt x="2758289" y="25864"/>
                    <a:pt x="2804326" y="71901"/>
                  </a:cubicBezTo>
                  <a:cubicBezTo>
                    <a:pt x="2850363" y="117938"/>
                    <a:pt x="2876227" y="180379"/>
                    <a:pt x="2876227" y="245485"/>
                  </a:cubicBezTo>
                  <a:lnTo>
                    <a:pt x="2876227" y="1227396"/>
                  </a:lnTo>
                  <a:cubicBezTo>
                    <a:pt x="2876227" y="1292503"/>
                    <a:pt x="2850363" y="1354943"/>
                    <a:pt x="2804326" y="1400980"/>
                  </a:cubicBezTo>
                  <a:cubicBezTo>
                    <a:pt x="2758289" y="1447017"/>
                    <a:pt x="2695848" y="1472881"/>
                    <a:pt x="2630742" y="1472881"/>
                  </a:cubicBezTo>
                  <a:lnTo>
                    <a:pt x="245485" y="1472881"/>
                  </a:lnTo>
                  <a:cubicBezTo>
                    <a:pt x="180378" y="1472881"/>
                    <a:pt x="117938" y="1447017"/>
                    <a:pt x="71901" y="1400980"/>
                  </a:cubicBezTo>
                  <a:cubicBezTo>
                    <a:pt x="25864" y="1354943"/>
                    <a:pt x="0" y="1292502"/>
                    <a:pt x="0" y="1227396"/>
                  </a:cubicBezTo>
                  <a:lnTo>
                    <a:pt x="0" y="24548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8580" tIns="178580" rIns="178580" bIns="1785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800" dirty="0" smtClean="0"/>
                <a:t>7. ACTION</a:t>
              </a:r>
              <a:endParaRPr lang="de-DE" sz="2800" dirty="0"/>
            </a:p>
          </p:txBody>
        </p:sp>
        <p:sp>
          <p:nvSpPr>
            <p:cNvPr id="9" name="Freihandform 8"/>
            <p:cNvSpPr/>
            <p:nvPr/>
          </p:nvSpPr>
          <p:spPr>
            <a:xfrm>
              <a:off x="2448002" y="1104841"/>
              <a:ext cx="4362618" cy="43642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79849" y="695941"/>
                  </a:moveTo>
                  <a:arcTo wR="2182080" hR="2182080" stAng="19024384" swAng="1071711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 9"/>
            <p:cNvSpPr/>
            <p:nvPr/>
          </p:nvSpPr>
          <p:spPr>
            <a:xfrm>
              <a:off x="5508298" y="2564902"/>
              <a:ext cx="2559149" cy="1652652"/>
            </a:xfrm>
            <a:custGeom>
              <a:avLst/>
              <a:gdLst>
                <a:gd name="connsiteX0" fmla="*/ 0 w 2684556"/>
                <a:gd name="connsiteY0" fmla="*/ 239448 h 1436661"/>
                <a:gd name="connsiteX1" fmla="*/ 70133 w 2684556"/>
                <a:gd name="connsiteY1" fmla="*/ 70133 h 1436661"/>
                <a:gd name="connsiteX2" fmla="*/ 239448 w 2684556"/>
                <a:gd name="connsiteY2" fmla="*/ 1 h 1436661"/>
                <a:gd name="connsiteX3" fmla="*/ 2445108 w 2684556"/>
                <a:gd name="connsiteY3" fmla="*/ 0 h 1436661"/>
                <a:gd name="connsiteX4" fmla="*/ 2614423 w 2684556"/>
                <a:gd name="connsiteY4" fmla="*/ 70133 h 1436661"/>
                <a:gd name="connsiteX5" fmla="*/ 2684555 w 2684556"/>
                <a:gd name="connsiteY5" fmla="*/ 239448 h 1436661"/>
                <a:gd name="connsiteX6" fmla="*/ 2684556 w 2684556"/>
                <a:gd name="connsiteY6" fmla="*/ 1197213 h 1436661"/>
                <a:gd name="connsiteX7" fmla="*/ 2614423 w 2684556"/>
                <a:gd name="connsiteY7" fmla="*/ 1366528 h 1436661"/>
                <a:gd name="connsiteX8" fmla="*/ 2445108 w 2684556"/>
                <a:gd name="connsiteY8" fmla="*/ 1436661 h 1436661"/>
                <a:gd name="connsiteX9" fmla="*/ 239448 w 2684556"/>
                <a:gd name="connsiteY9" fmla="*/ 1436661 h 1436661"/>
                <a:gd name="connsiteX10" fmla="*/ 70133 w 2684556"/>
                <a:gd name="connsiteY10" fmla="*/ 1366528 h 1436661"/>
                <a:gd name="connsiteX11" fmla="*/ 0 w 2684556"/>
                <a:gd name="connsiteY11" fmla="*/ 1197213 h 1436661"/>
                <a:gd name="connsiteX12" fmla="*/ 0 w 2684556"/>
                <a:gd name="connsiteY12" fmla="*/ 239448 h 143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84556" h="1436661">
                  <a:moveTo>
                    <a:pt x="0" y="239448"/>
                  </a:moveTo>
                  <a:cubicBezTo>
                    <a:pt x="0" y="175942"/>
                    <a:pt x="25228" y="115038"/>
                    <a:pt x="70133" y="70133"/>
                  </a:cubicBezTo>
                  <a:cubicBezTo>
                    <a:pt x="115038" y="25228"/>
                    <a:pt x="175943" y="0"/>
                    <a:pt x="239448" y="1"/>
                  </a:cubicBezTo>
                  <a:lnTo>
                    <a:pt x="2445108" y="0"/>
                  </a:lnTo>
                  <a:cubicBezTo>
                    <a:pt x="2508614" y="0"/>
                    <a:pt x="2569518" y="25228"/>
                    <a:pt x="2614423" y="70133"/>
                  </a:cubicBezTo>
                  <a:cubicBezTo>
                    <a:pt x="2659328" y="115038"/>
                    <a:pt x="2684556" y="175943"/>
                    <a:pt x="2684555" y="239448"/>
                  </a:cubicBezTo>
                  <a:cubicBezTo>
                    <a:pt x="2684555" y="558703"/>
                    <a:pt x="2684556" y="877958"/>
                    <a:pt x="2684556" y="1197213"/>
                  </a:cubicBezTo>
                  <a:cubicBezTo>
                    <a:pt x="2684556" y="1260719"/>
                    <a:pt x="2659328" y="1321623"/>
                    <a:pt x="2614423" y="1366528"/>
                  </a:cubicBezTo>
                  <a:cubicBezTo>
                    <a:pt x="2569518" y="1411433"/>
                    <a:pt x="2508613" y="1436661"/>
                    <a:pt x="2445108" y="1436661"/>
                  </a:cubicBezTo>
                  <a:lnTo>
                    <a:pt x="239448" y="1436661"/>
                  </a:lnTo>
                  <a:cubicBezTo>
                    <a:pt x="175942" y="1436661"/>
                    <a:pt x="115038" y="1411433"/>
                    <a:pt x="70133" y="1366528"/>
                  </a:cubicBezTo>
                  <a:cubicBezTo>
                    <a:pt x="25228" y="1321623"/>
                    <a:pt x="0" y="1260718"/>
                    <a:pt x="0" y="1197213"/>
                  </a:cubicBezTo>
                  <a:lnTo>
                    <a:pt x="0" y="239448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61572" tIns="161572" rIns="161572" bIns="161572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dirty="0" smtClean="0"/>
                <a:t>Balance between human action and devine intervention </a:t>
              </a:r>
              <a:endParaRPr lang="de-DE" dirty="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2448002" y="1104841"/>
              <a:ext cx="4362618" cy="43642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135731" y="3154047"/>
                  </a:moveTo>
                  <a:arcTo wR="2182080" hR="2182080" stAng="1587057" swAng="13392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2987772" y="4653041"/>
              <a:ext cx="3313241" cy="1800295"/>
            </a:xfrm>
            <a:custGeom>
              <a:avLst/>
              <a:gdLst>
                <a:gd name="connsiteX0" fmla="*/ 0 w 2440193"/>
                <a:gd name="connsiteY0" fmla="*/ 220316 h 1321870"/>
                <a:gd name="connsiteX1" fmla="*/ 64529 w 2440193"/>
                <a:gd name="connsiteY1" fmla="*/ 64529 h 1321870"/>
                <a:gd name="connsiteX2" fmla="*/ 220316 w 2440193"/>
                <a:gd name="connsiteY2" fmla="*/ 0 h 1321870"/>
                <a:gd name="connsiteX3" fmla="*/ 2219877 w 2440193"/>
                <a:gd name="connsiteY3" fmla="*/ 0 h 1321870"/>
                <a:gd name="connsiteX4" fmla="*/ 2375664 w 2440193"/>
                <a:gd name="connsiteY4" fmla="*/ 64529 h 1321870"/>
                <a:gd name="connsiteX5" fmla="*/ 2440193 w 2440193"/>
                <a:gd name="connsiteY5" fmla="*/ 220316 h 1321870"/>
                <a:gd name="connsiteX6" fmla="*/ 2440193 w 2440193"/>
                <a:gd name="connsiteY6" fmla="*/ 1101554 h 1321870"/>
                <a:gd name="connsiteX7" fmla="*/ 2375664 w 2440193"/>
                <a:gd name="connsiteY7" fmla="*/ 1257341 h 1321870"/>
                <a:gd name="connsiteX8" fmla="*/ 2219877 w 2440193"/>
                <a:gd name="connsiteY8" fmla="*/ 1321870 h 1321870"/>
                <a:gd name="connsiteX9" fmla="*/ 220316 w 2440193"/>
                <a:gd name="connsiteY9" fmla="*/ 1321870 h 1321870"/>
                <a:gd name="connsiteX10" fmla="*/ 64529 w 2440193"/>
                <a:gd name="connsiteY10" fmla="*/ 1257341 h 1321870"/>
                <a:gd name="connsiteX11" fmla="*/ 0 w 2440193"/>
                <a:gd name="connsiteY11" fmla="*/ 1101554 h 1321870"/>
                <a:gd name="connsiteX12" fmla="*/ 0 w 2440193"/>
                <a:gd name="connsiteY12" fmla="*/ 220316 h 1321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40193" h="1321870">
                  <a:moveTo>
                    <a:pt x="0" y="220316"/>
                  </a:moveTo>
                  <a:cubicBezTo>
                    <a:pt x="0" y="161885"/>
                    <a:pt x="23212" y="105846"/>
                    <a:pt x="64529" y="64529"/>
                  </a:cubicBezTo>
                  <a:cubicBezTo>
                    <a:pt x="105846" y="23212"/>
                    <a:pt x="161885" y="0"/>
                    <a:pt x="220316" y="0"/>
                  </a:cubicBezTo>
                  <a:lnTo>
                    <a:pt x="2219877" y="0"/>
                  </a:lnTo>
                  <a:cubicBezTo>
                    <a:pt x="2278308" y="0"/>
                    <a:pt x="2334347" y="23212"/>
                    <a:pt x="2375664" y="64529"/>
                  </a:cubicBezTo>
                  <a:cubicBezTo>
                    <a:pt x="2416981" y="105846"/>
                    <a:pt x="2440193" y="161885"/>
                    <a:pt x="2440193" y="220316"/>
                  </a:cubicBezTo>
                  <a:lnTo>
                    <a:pt x="2440193" y="1101554"/>
                  </a:lnTo>
                  <a:cubicBezTo>
                    <a:pt x="2440193" y="1159985"/>
                    <a:pt x="2416981" y="1216024"/>
                    <a:pt x="2375664" y="1257341"/>
                  </a:cubicBezTo>
                  <a:cubicBezTo>
                    <a:pt x="2334347" y="1298658"/>
                    <a:pt x="2278308" y="1321870"/>
                    <a:pt x="2219877" y="1321870"/>
                  </a:cubicBezTo>
                  <a:lnTo>
                    <a:pt x="220316" y="1321870"/>
                  </a:lnTo>
                  <a:cubicBezTo>
                    <a:pt x="161885" y="1321870"/>
                    <a:pt x="105846" y="1298658"/>
                    <a:pt x="64529" y="1257341"/>
                  </a:cubicBezTo>
                  <a:cubicBezTo>
                    <a:pt x="23212" y="1216024"/>
                    <a:pt x="0" y="1159985"/>
                    <a:pt x="0" y="1101554"/>
                  </a:cubicBezTo>
                  <a:lnTo>
                    <a:pt x="0" y="22031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0728" tIns="140728" rIns="140728" bIns="140728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dirty="0" smtClean="0"/>
                <a:t>Spiritual Management</a:t>
              </a:r>
              <a:endParaRPr lang="de-DE" dirty="0"/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1600" dirty="0" smtClean="0"/>
                <a:t>Charismatic Culture</a:t>
              </a:r>
              <a:endParaRPr lang="de-DE" sz="1400" dirty="0"/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2448002" y="1104841"/>
              <a:ext cx="4362618" cy="43642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777896" y="3852332"/>
                  </a:moveTo>
                  <a:arcTo wR="2182080" hR="2182080" stAng="7803230" swAng="11121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ihandform 13"/>
            <p:cNvSpPr/>
            <p:nvPr/>
          </p:nvSpPr>
          <p:spPr>
            <a:xfrm>
              <a:off x="1123976" y="2352665"/>
              <a:ext cx="2646465" cy="1868560"/>
            </a:xfrm>
            <a:custGeom>
              <a:avLst/>
              <a:gdLst>
                <a:gd name="connsiteX0" fmla="*/ 0 w 2646547"/>
                <a:gd name="connsiteY0" fmla="*/ 311459 h 1868715"/>
                <a:gd name="connsiteX1" fmla="*/ 91225 w 2646547"/>
                <a:gd name="connsiteY1" fmla="*/ 91224 h 1868715"/>
                <a:gd name="connsiteX2" fmla="*/ 311460 w 2646547"/>
                <a:gd name="connsiteY2" fmla="*/ 0 h 1868715"/>
                <a:gd name="connsiteX3" fmla="*/ 2335088 w 2646547"/>
                <a:gd name="connsiteY3" fmla="*/ 0 h 1868715"/>
                <a:gd name="connsiteX4" fmla="*/ 2555323 w 2646547"/>
                <a:gd name="connsiteY4" fmla="*/ 91225 h 1868715"/>
                <a:gd name="connsiteX5" fmla="*/ 2646547 w 2646547"/>
                <a:gd name="connsiteY5" fmla="*/ 311460 h 1868715"/>
                <a:gd name="connsiteX6" fmla="*/ 2646547 w 2646547"/>
                <a:gd name="connsiteY6" fmla="*/ 1557256 h 1868715"/>
                <a:gd name="connsiteX7" fmla="*/ 2555323 w 2646547"/>
                <a:gd name="connsiteY7" fmla="*/ 1777491 h 1868715"/>
                <a:gd name="connsiteX8" fmla="*/ 2335088 w 2646547"/>
                <a:gd name="connsiteY8" fmla="*/ 1868715 h 1868715"/>
                <a:gd name="connsiteX9" fmla="*/ 311459 w 2646547"/>
                <a:gd name="connsiteY9" fmla="*/ 1868715 h 1868715"/>
                <a:gd name="connsiteX10" fmla="*/ 91224 w 2646547"/>
                <a:gd name="connsiteY10" fmla="*/ 1777491 h 1868715"/>
                <a:gd name="connsiteX11" fmla="*/ 0 w 2646547"/>
                <a:gd name="connsiteY11" fmla="*/ 1557256 h 1868715"/>
                <a:gd name="connsiteX12" fmla="*/ 0 w 2646547"/>
                <a:gd name="connsiteY12" fmla="*/ 311459 h 18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6547" h="1868715">
                  <a:moveTo>
                    <a:pt x="0" y="311459"/>
                  </a:moveTo>
                  <a:cubicBezTo>
                    <a:pt x="0" y="228855"/>
                    <a:pt x="32815" y="149634"/>
                    <a:pt x="91225" y="91224"/>
                  </a:cubicBezTo>
                  <a:cubicBezTo>
                    <a:pt x="149635" y="32814"/>
                    <a:pt x="228856" y="0"/>
                    <a:pt x="311460" y="0"/>
                  </a:cubicBezTo>
                  <a:lnTo>
                    <a:pt x="2335088" y="0"/>
                  </a:lnTo>
                  <a:cubicBezTo>
                    <a:pt x="2417692" y="0"/>
                    <a:pt x="2496913" y="32815"/>
                    <a:pt x="2555323" y="91225"/>
                  </a:cubicBezTo>
                  <a:cubicBezTo>
                    <a:pt x="2613733" y="149635"/>
                    <a:pt x="2646547" y="228856"/>
                    <a:pt x="2646547" y="311460"/>
                  </a:cubicBezTo>
                  <a:lnTo>
                    <a:pt x="2646547" y="1557256"/>
                  </a:lnTo>
                  <a:cubicBezTo>
                    <a:pt x="2646547" y="1639860"/>
                    <a:pt x="2613733" y="1719081"/>
                    <a:pt x="2555323" y="1777491"/>
                  </a:cubicBezTo>
                  <a:cubicBezTo>
                    <a:pt x="2496913" y="1835901"/>
                    <a:pt x="2417692" y="1868715"/>
                    <a:pt x="2335088" y="1868715"/>
                  </a:cubicBezTo>
                  <a:lnTo>
                    <a:pt x="311459" y="1868715"/>
                  </a:lnTo>
                  <a:cubicBezTo>
                    <a:pt x="228855" y="1868715"/>
                    <a:pt x="149634" y="1835901"/>
                    <a:pt x="91224" y="1777491"/>
                  </a:cubicBezTo>
                  <a:cubicBezTo>
                    <a:pt x="32814" y="1719081"/>
                    <a:pt x="0" y="1639860"/>
                    <a:pt x="0" y="1557256"/>
                  </a:cubicBezTo>
                  <a:lnTo>
                    <a:pt x="0" y="31145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44563" tIns="144563" rIns="144563" bIns="144563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DE" sz="2400" dirty="0" smtClean="0"/>
                <a:t>Reciprocal interiority</a:t>
              </a:r>
              <a:endParaRPr lang="de-DE" sz="2000" dirty="0"/>
            </a:p>
          </p:txBody>
        </p:sp>
        <p:sp>
          <p:nvSpPr>
            <p:cNvPr id="15" name="Freihandform 14"/>
            <p:cNvSpPr/>
            <p:nvPr/>
          </p:nvSpPr>
          <p:spPr>
            <a:xfrm>
              <a:off x="2448002" y="1104841"/>
              <a:ext cx="4362618" cy="43642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92426" y="1090896"/>
                  </a:moveTo>
                  <a:arcTo wR="2182080" hR="2182080" stAng="12600262" swAng="84698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4339" name="Picture 4" descr="C:\Dokumente und Einstellungen\Klaus Schönberg\Lokale Einstellungen\Temporary Internet Files\Content.IE5\URPF73X5\MC9002975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2781300"/>
            <a:ext cx="11255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feld 5"/>
          <p:cNvSpPr txBox="1">
            <a:spLocks noChangeArrowheads="1"/>
          </p:cNvSpPr>
          <p:nvPr/>
        </p:nvSpPr>
        <p:spPr bwMode="auto">
          <a:xfrm>
            <a:off x="3851275" y="3500438"/>
            <a:ext cx="151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b="1" dirty="0"/>
              <a:t>  </a:t>
            </a:r>
            <a:r>
              <a:rPr lang="de-DE" sz="1400" b="1" dirty="0" smtClean="0"/>
              <a:t>Missional Cycle</a:t>
            </a:r>
          </a:p>
          <a:p>
            <a:endParaRPr lang="de-DE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231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Valued Acer Customer</dc:creator>
  <cp:lastModifiedBy>Johannes Reimer</cp:lastModifiedBy>
  <cp:revision>50</cp:revision>
  <dcterms:created xsi:type="dcterms:W3CDTF">2010-10-06T05:53:36Z</dcterms:created>
  <dcterms:modified xsi:type="dcterms:W3CDTF">2013-01-29T13:59:47Z</dcterms:modified>
</cp:coreProperties>
</file>